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1.xml" ContentType="application/vnd.openxmlformats-officedocument.presentationml.notesSlide+xml"/>
  <Override PartName="/ppt/tags/tag7.xml" ContentType="application/vnd.openxmlformats-officedocument.presentationml.tags+xml"/>
  <Override PartName="/ppt/notesSlides/notesSlide2.xml" ContentType="application/vnd.openxmlformats-officedocument.presentationml.notesSlide+xml"/>
  <Override PartName="/ppt/tags/tag8.xml" ContentType="application/vnd.openxmlformats-officedocument.presentationml.tags+xml"/>
  <Override PartName="/ppt/notesSlides/notesSlide3.xml" ContentType="application/vnd.openxmlformats-officedocument.presentationml.notesSlide+xml"/>
  <Override PartName="/ppt/tags/tag9.xml" ContentType="application/vnd.openxmlformats-officedocument.presentationml.tags+xml"/>
  <Override PartName="/ppt/notesSlides/notesSlide4.xml" ContentType="application/vnd.openxmlformats-officedocument.presentationml.notesSlide+xml"/>
  <Override PartName="/ppt/tags/tag10.xml" ContentType="application/vnd.openxmlformats-officedocument.presentationml.tags+xml"/>
  <Override PartName="/ppt/notesSlides/notesSlide5.xml" ContentType="application/vnd.openxmlformats-officedocument.presentationml.notesSlide+xml"/>
  <Override PartName="/ppt/tags/tag11.xml" ContentType="application/vnd.openxmlformats-officedocument.presentationml.tags+xml"/>
  <Override PartName="/ppt/notesSlides/notesSlide6.xml" ContentType="application/vnd.openxmlformats-officedocument.presentationml.notesSlide+xml"/>
  <Override PartName="/ppt/tags/tag12.xml" ContentType="application/vnd.openxmlformats-officedocument.presentationml.tags+xml"/>
  <Override PartName="/ppt/notesSlides/notesSlide7.xml" ContentType="application/vnd.openxmlformats-officedocument.presentationml.notesSlide+xml"/>
  <Override PartName="/ppt/tags/tag13.xml" ContentType="application/vnd.openxmlformats-officedocument.presentationml.tags+xml"/>
  <Override PartName="/ppt/notesSlides/notesSlide8.xml" ContentType="application/vnd.openxmlformats-officedocument.presentationml.notesSlide+xml"/>
  <Override PartName="/ppt/tags/tag14.xml" ContentType="application/vnd.openxmlformats-officedocument.presentationml.tags+xml"/>
  <Override PartName="/ppt/notesSlides/notesSlide9.xml" ContentType="application/vnd.openxmlformats-officedocument.presentationml.notesSlide+xml"/>
  <Override PartName="/ppt/tags/tag15.xml" ContentType="application/vnd.openxmlformats-officedocument.presentationml.tags+xml"/>
  <Override PartName="/ppt/notesSlides/notesSlide10.xml" ContentType="application/vnd.openxmlformats-officedocument.presentationml.notesSlide+xml"/>
  <Override PartName="/ppt/tags/tag16.xml" ContentType="application/vnd.openxmlformats-officedocument.presentationml.tags+xml"/>
  <Override PartName="/ppt/notesSlides/notesSlide11.xml" ContentType="application/vnd.openxmlformats-officedocument.presentationml.notesSlide+xml"/>
  <Override PartName="/ppt/tags/tag17.xml" ContentType="application/vnd.openxmlformats-officedocument.presentationml.tags+xml"/>
  <Override PartName="/ppt/notesSlides/notesSlide12.xml" ContentType="application/vnd.openxmlformats-officedocument.presentationml.notesSlide+xml"/>
  <Override PartName="/ppt/tags/tag18.xml" ContentType="application/vnd.openxmlformats-officedocument.presentationml.tags+xml"/>
  <Override PartName="/ppt/notesSlides/notesSlide13.xml" ContentType="application/vnd.openxmlformats-officedocument.presentationml.notesSlide+xml"/>
  <Override PartName="/ppt/tags/tag19.xml" ContentType="application/vnd.openxmlformats-officedocument.presentationml.tags+xml"/>
  <Override PartName="/ppt/notesSlides/notesSlide14.xml" ContentType="application/vnd.openxmlformats-officedocument.presentationml.notesSlide+xml"/>
  <Override PartName="/ppt/tags/tag20.xml" ContentType="application/vnd.openxmlformats-officedocument.presentationml.tags+xml"/>
  <Override PartName="/ppt/notesSlides/notesSlide15.xml" ContentType="application/vnd.openxmlformats-officedocument.presentationml.notesSlide+xml"/>
  <Override PartName="/ppt/tags/tag21.xml" ContentType="application/vnd.openxmlformats-officedocument.presentationml.tags+xml"/>
  <Override PartName="/ppt/notesSlides/notesSlide16.xml" ContentType="application/vnd.openxmlformats-officedocument.presentationml.notesSlide+xml"/>
  <Override PartName="/ppt/tags/tag22.xml" ContentType="application/vnd.openxmlformats-officedocument.presentationml.tags+xml"/>
  <Override PartName="/ppt/notesSlides/notesSlide17.xml" ContentType="application/vnd.openxmlformats-officedocument.presentationml.notesSlide+xml"/>
  <Override PartName="/ppt/tags/tag23.xml" ContentType="application/vnd.openxmlformats-officedocument.presentationml.tags+xml"/>
  <Override PartName="/ppt/notesSlides/notesSlide18.xml" ContentType="application/vnd.openxmlformats-officedocument.presentationml.notesSlide+xml"/>
  <Override PartName="/ppt/tags/tag24.xml" ContentType="application/vnd.openxmlformats-officedocument.presentationml.tags+xml"/>
  <Override PartName="/ppt/notesSlides/notesSlide19.xml" ContentType="application/vnd.openxmlformats-officedocument.presentationml.notesSlide+xml"/>
  <Override PartName="/ppt/tags/tag25.xml" ContentType="application/vnd.openxmlformats-officedocument.presentationml.tags+xml"/>
  <Override PartName="/ppt/notesSlides/notesSlide20.xml" ContentType="application/vnd.openxmlformats-officedocument.presentationml.notesSlide+xml"/>
  <Override PartName="/ppt/tags/tag26.xml" ContentType="application/vnd.openxmlformats-officedocument.presentationml.tags+xml"/>
  <Override PartName="/ppt/notesSlides/notesSlide21.xml" ContentType="application/vnd.openxmlformats-officedocument.presentationml.notesSlide+xml"/>
  <Override PartName="/ppt/tags/tag27.xml" ContentType="application/vnd.openxmlformats-officedocument.presentationml.tags+xml"/>
  <Override PartName="/ppt/notesSlides/notesSlide22.xml" ContentType="application/vnd.openxmlformats-officedocument.presentationml.notesSlide+xml"/>
  <Override PartName="/ppt/tags/tag28.xml" ContentType="application/vnd.openxmlformats-officedocument.presentationml.tags+xml"/>
  <Override PartName="/ppt/notesSlides/notesSlide23.xml" ContentType="application/vnd.openxmlformats-officedocument.presentationml.notesSlide+xml"/>
  <Override PartName="/ppt/tags/tag29.xml" ContentType="application/vnd.openxmlformats-officedocument.presentationml.tags+xml"/>
  <Override PartName="/ppt/notesSlides/notesSlide24.xml" ContentType="application/vnd.openxmlformats-officedocument.presentationml.notesSlide+xml"/>
  <Override PartName="/ppt/tags/tag30.xml" ContentType="application/vnd.openxmlformats-officedocument.presentationml.tags+xml"/>
  <Override PartName="/ppt/notesSlides/notesSlide25.xml" ContentType="application/vnd.openxmlformats-officedocument.presentationml.notesSlide+xml"/>
  <Override PartName="/ppt/tags/tag31.xml" ContentType="application/vnd.openxmlformats-officedocument.presentationml.tags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</p:sldIdLst>
  <p:sldSz cx="12192000" cy="6858000"/>
  <p:notesSz cx="6858000" cy="9144000"/>
  <p:custDataLst>
    <p:tags r:id="rId47"/>
  </p:custData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EC2DC3B7-7AA6-44DE-AF76-91448AC77D34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</p14:sldIdLst>
        </p14:section>
        <p14:section name="Sub Link Slides" id="{873F57FA-BA1A-4E36-9484-DF5AD79F1AD2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 showGuides="1">
      <p:cViewPr varScale="1">
        <p:scale>
          <a:sx n="109" d="100"/>
          <a:sy n="109" d="100"/>
        </p:scale>
        <p:origin x="444" y="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gs" Target="tags/tag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8C6A25-15B4-4ED3-85B3-1FAB66BFA3CE}" type="datetimeFigureOut">
              <a:rPr lang="ko-KR" altLang="en-US" smtClean="0"/>
              <a:t>2025-06-05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F2D2D2-8D5E-4BE5-BFF3-F23CC05CDF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53812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2D2D2-8D5E-4BE5-BFF3-F23CC05CDF66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88919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2D2D2-8D5E-4BE5-BFF3-F23CC05CDF66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58900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2D2D2-8D5E-4BE5-BFF3-F23CC05CDF66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26403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2D2D2-8D5E-4BE5-BFF3-F23CC05CDF66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78201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2D2D2-8D5E-4BE5-BFF3-F23CC05CDF66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78655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2D2D2-8D5E-4BE5-BFF3-F23CC05CDF66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14675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2D2D2-8D5E-4BE5-BFF3-F23CC05CDF66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39776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2D2D2-8D5E-4BE5-BFF3-F23CC05CDF66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32649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2D2D2-8D5E-4BE5-BFF3-F23CC05CDF66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09431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2D2D2-8D5E-4BE5-BFF3-F23CC05CDF66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9633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2D2D2-8D5E-4BE5-BFF3-F23CC05CDF66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78532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2D2D2-8D5E-4BE5-BFF3-F23CC05CDF66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795702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2D2D2-8D5E-4BE5-BFF3-F23CC05CDF66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855978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2D2D2-8D5E-4BE5-BFF3-F23CC05CDF66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650276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2D2D2-8D5E-4BE5-BFF3-F23CC05CDF66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700251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2D2D2-8D5E-4BE5-BFF3-F23CC05CDF66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01491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2D2D2-8D5E-4BE5-BFF3-F23CC05CDF66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643286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2D2D2-8D5E-4BE5-BFF3-F23CC05CDF66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073369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2D2D2-8D5E-4BE5-BFF3-F23CC05CDF66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44710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2D2D2-8D5E-4BE5-BFF3-F23CC05CDF66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01181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2D2D2-8D5E-4BE5-BFF3-F23CC05CDF66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19484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2D2D2-8D5E-4BE5-BFF3-F23CC05CDF66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42497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2D2D2-8D5E-4BE5-BFF3-F23CC05CDF66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44435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2D2D2-8D5E-4BE5-BFF3-F23CC05CDF66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06272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2D2D2-8D5E-4BE5-BFF3-F23CC05CDF66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39631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2D2D2-8D5E-4BE5-BFF3-F23CC05CDF66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26959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27D4EC-A036-6FB0-DFDE-F50A0E76EB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495AA63-A41C-1FB8-C390-52B22E39D8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3AC49A-2138-2FC7-291F-32F75EF1FF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60347-8420-465E-8409-45D5054E00B2}" type="datetimeFigureOut">
              <a:rPr lang="ko-KR" altLang="en-US" smtClean="0"/>
              <a:t>2025-06-05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F193B78-0E9B-719B-9EF4-DECB2A28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2848134-B69F-7E86-679E-807108239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18DD8-9E39-4FAB-A5AF-96E104EF9F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04776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FB3AA2-3D20-6CE0-B3A0-C81B446BB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6BDD5A4-B153-57F2-1E7F-E3BC3293C8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825C87E-8F8D-EBC9-0E09-657F611D5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60347-8420-465E-8409-45D5054E00B2}" type="datetimeFigureOut">
              <a:rPr lang="ko-KR" altLang="en-US" smtClean="0"/>
              <a:t>2025-06-05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CD64FAA-D3D8-1C80-085D-A6ECD9238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A930B25-0BE7-E45D-1B73-027C6E829F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18DD8-9E39-4FAB-A5AF-96E104EF9F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53190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25672A3-F405-18EE-2BFE-28455341542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45C4283-7059-766D-7A43-4D2ADA4131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D2569EE-B27F-1195-A023-75B68D7D0A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60347-8420-465E-8409-45D5054E00B2}" type="datetimeFigureOut">
              <a:rPr lang="ko-KR" altLang="en-US" smtClean="0"/>
              <a:t>2025-06-05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FD8109D-944C-2A5B-03AE-537E4AAA8E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A8472BC-7571-AF67-F61B-226F0F769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18DD8-9E39-4FAB-A5AF-96E104EF9F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3651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2E5678-2991-F41B-FC27-8B53E7528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6E26973-D466-52FE-6182-B218314148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893CF92-258C-BE85-E2D7-A5AF270D01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60347-8420-465E-8409-45D5054E00B2}" type="datetimeFigureOut">
              <a:rPr lang="ko-KR" altLang="en-US" smtClean="0"/>
              <a:t>2025-06-05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1CCC5E1-9ED0-704F-F1F7-14BA297BD2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BD0825D-113A-544B-A97B-49D2FB8D70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18DD8-9E39-4FAB-A5AF-96E104EF9F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16771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EAA5B4-74C7-E524-CF48-7678B35F8E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1B42A72-C51C-4A62-505E-368811F979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E085F7D-4820-A150-E3E7-7C3D4D490D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60347-8420-465E-8409-45D5054E00B2}" type="datetimeFigureOut">
              <a:rPr lang="ko-KR" altLang="en-US" smtClean="0"/>
              <a:t>2025-06-05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19DB7BF-303C-E053-795D-E57AEC3AE1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CFCF201-5281-5C91-C23B-E882E67B1B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18DD8-9E39-4FAB-A5AF-96E104EF9F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23731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D4BA42-0A35-1F58-D964-9B58DAF67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37B75D7-1C66-853F-1A61-B95863771D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FBE7752-64AD-B22B-9DFC-B7FCC5F1C6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9F35528-C838-6C4F-B417-791378103E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60347-8420-465E-8409-45D5054E00B2}" type="datetimeFigureOut">
              <a:rPr lang="ko-KR" altLang="en-US" smtClean="0"/>
              <a:t>2025-06-05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162B191-B275-901E-6100-9E7AAFE6B0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0C49BAF-7DA9-E6F2-504B-0D8BCCF57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18DD8-9E39-4FAB-A5AF-96E104EF9F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00166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FB47B5-D2F5-552C-5357-6F68C4E0A7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2EAE290-62F0-9D28-CD11-8396C5FF42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9091F16-2E40-9AFE-44BD-40430237F2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231A047-FECC-6B88-CE3A-D90EFFCCA32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BBD7046-0F39-0723-71FD-654DAEDEDE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9144019-7485-216C-C4CE-95793E1D5F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60347-8420-465E-8409-45D5054E00B2}" type="datetimeFigureOut">
              <a:rPr lang="ko-KR" altLang="en-US" smtClean="0"/>
              <a:t>2025-06-05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76842DE-41DE-9022-8F3B-E29228379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05CE8DB-AF13-5F8A-A119-0156D7E98C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18DD8-9E39-4FAB-A5AF-96E104EF9F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4808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31ABE8-CCF5-C11C-239E-566AD9F3B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14713E8-C035-24B1-4D6A-9C25279446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60347-8420-465E-8409-45D5054E00B2}" type="datetimeFigureOut">
              <a:rPr lang="ko-KR" altLang="en-US" smtClean="0"/>
              <a:t>2025-06-05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A3C3B4C-E7E3-BD93-3003-C7C9FEB3F1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AA2893B-19E6-A8CB-5DEC-57B6C8542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18DD8-9E39-4FAB-A5AF-96E104EF9F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89516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3B7B809-2E52-5BE1-414F-82412025D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60347-8420-465E-8409-45D5054E00B2}" type="datetimeFigureOut">
              <a:rPr lang="ko-KR" altLang="en-US" smtClean="0"/>
              <a:t>2025-06-05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0B48640-968A-814F-0D8A-B8C914D2BD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AE21183-9B8A-4DE5-4DAF-CCF7A9B87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18DD8-9E39-4FAB-A5AF-96E104EF9F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01874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66B152-79C5-74FA-3B9E-C53DD8F9F5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4581D9B-C2F0-74AB-092E-C476CE65AA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7E43E2F-FE4B-D174-C8FC-9D38222293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8F1B142-77C9-F4B2-FC65-F32F57BD55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60347-8420-465E-8409-45D5054E00B2}" type="datetimeFigureOut">
              <a:rPr lang="ko-KR" altLang="en-US" smtClean="0"/>
              <a:t>2025-06-05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94C0F5F-414D-4F6F-4D73-E893EC682A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E7E9F31-8D30-6F4D-26D5-FAB5DBE534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18DD8-9E39-4FAB-A5AF-96E104EF9F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90406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990D5E-3C3D-3B30-2423-F643AB5328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991B8C1-5462-50D7-A085-47A56E6F32D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843DB02-D942-9FE7-1FE2-1A461D3F3C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55D8992-BFE4-6D4C-F6DF-ED9CF26AF7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60347-8420-465E-8409-45D5054E00B2}" type="datetimeFigureOut">
              <a:rPr lang="ko-KR" altLang="en-US" smtClean="0"/>
              <a:t>2025-06-05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72DCAC3-2EE7-B606-D4BD-EA5EC26524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613ACD6-EDD4-D4A0-5B75-F4F1267C1E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18DD8-9E39-4FAB-A5AF-96E104EF9F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40123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F7D4D84-43E5-B075-A02A-AFC8E6EDB0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C8EAF74-B04B-4ECB-20B9-B363B3928D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62360D2-9430-62A6-5323-82E26535B82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FD60347-8420-465E-8409-45D5054E00B2}" type="datetimeFigureOut">
              <a:rPr lang="ko-KR" altLang="en-US" smtClean="0"/>
              <a:t>2025-06-05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54A07E7-9417-A388-914A-6AB64C1B50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C5E1550-FC4F-113B-BB0F-7AF8E590B4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2818DD8-9E39-4FAB-A5AF-96E104EF9F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2879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7" Type="http://schemas.openxmlformats.org/officeDocument/2006/relationships/image" Target="../media/image3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3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4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5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5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Relationship Id="rId6" Type="http://schemas.openxmlformats.org/officeDocument/2006/relationships/image" Target="../media/image57.png"/><Relationship Id="rId11" Type="http://schemas.openxmlformats.org/officeDocument/2006/relationships/image" Target="../media/image62.png"/><Relationship Id="rId5" Type="http://schemas.openxmlformats.org/officeDocument/2006/relationships/image" Target="../media/image56.png"/><Relationship Id="rId10" Type="http://schemas.openxmlformats.org/officeDocument/2006/relationships/image" Target="../media/image61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Relationship Id="rId4" Type="http://schemas.openxmlformats.org/officeDocument/2006/relationships/image" Target="../media/image7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7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8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7" Type="http://schemas.openxmlformats.org/officeDocument/2006/relationships/image" Target="../media/image8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.xml"/><Relationship Id="rId6" Type="http://schemas.openxmlformats.org/officeDocument/2006/relationships/image" Target="../media/image81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notesSlide" Target="../notesSlides/notesSlide15.xml"/><Relationship Id="rId7" Type="http://schemas.openxmlformats.org/officeDocument/2006/relationships/image" Target="../media/image9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1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7" Type="http://schemas.openxmlformats.org/officeDocument/2006/relationships/image" Target="../media/image9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2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3.xml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4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5.xml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6.xml"/><Relationship Id="rId4" Type="http://schemas.openxmlformats.org/officeDocument/2006/relationships/image" Target="../media/image10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7" Type="http://schemas.openxmlformats.org/officeDocument/2006/relationships/image" Target="../media/image10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7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7" Type="http://schemas.openxmlformats.org/officeDocument/2006/relationships/image" Target="../media/image11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8.xml"/><Relationship Id="rId6" Type="http://schemas.openxmlformats.org/officeDocument/2006/relationships/image" Target="../media/image110.png"/><Relationship Id="rId5" Type="http://schemas.openxmlformats.org/officeDocument/2006/relationships/image" Target="../media/image109.png"/><Relationship Id="rId4" Type="http://schemas.openxmlformats.org/officeDocument/2006/relationships/image" Target="../media/image10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9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3" Type="http://schemas.openxmlformats.org/officeDocument/2006/relationships/notesSlide" Target="../notesSlides/notesSlide25.xml"/><Relationship Id="rId7" Type="http://schemas.openxmlformats.org/officeDocument/2006/relationships/image" Target="../media/image11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0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10" Type="http://schemas.openxmlformats.org/officeDocument/2006/relationships/image" Target="../media/image121.png"/><Relationship Id="rId4" Type="http://schemas.openxmlformats.org/officeDocument/2006/relationships/image" Target="../media/image115.png"/><Relationship Id="rId9" Type="http://schemas.openxmlformats.org/officeDocument/2006/relationships/image" Target="../media/image12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1.xml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48C7F6-38A0-FB62-1AD6-2CA83522DE2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2</a:t>
            </a:r>
            <a:r>
              <a:rPr lang="ko-KR" altLang="en-US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장 기본 문법 배우기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8408CB0-D999-C711-2BD0-D29EE72047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07756"/>
            <a:ext cx="9144000" cy="1655762"/>
          </a:xfrm>
        </p:spPr>
        <p:txBody>
          <a:bodyPr/>
          <a:lstStyle/>
          <a:p>
            <a:r>
              <a:rPr lang="en-US" altLang="ko-KR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2025. 06. 05 1</a:t>
            </a:r>
            <a:r>
              <a:rPr lang="ko-KR" altLang="en-US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주차</a:t>
            </a:r>
            <a:r>
              <a:rPr lang="en-US" altLang="ko-KR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</a:p>
          <a:p>
            <a:r>
              <a:rPr lang="ko-KR" altLang="en-US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박소정</a:t>
            </a:r>
          </a:p>
        </p:txBody>
      </p:sp>
    </p:spTree>
    <p:extLst>
      <p:ext uri="{BB962C8B-B14F-4D97-AF65-F5344CB8AC3E}">
        <p14:creationId xmlns:p14="http://schemas.microsoft.com/office/powerpoint/2010/main" val="2482236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4A429E-CD61-BAE9-3A26-8AB536E860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196576-9E11-ECC6-35FA-EDDF148DA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2.2.4 </a:t>
            </a:r>
            <a:r>
              <a:rPr lang="ko-KR" altLang="en-US" b="1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빈 값 사용하기 </a:t>
            </a:r>
            <a:r>
              <a:rPr lang="en-US" altLang="ko-KR" sz="3000" b="1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_undefined, null</a:t>
            </a:r>
            <a:endParaRPr lang="ko-KR" altLang="en-US" sz="3000" b="1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339634-59A7-F9E3-1184-1FF682048C1F}"/>
              </a:ext>
            </a:extLst>
          </p:cNvPr>
          <p:cNvSpPr txBox="1"/>
          <p:nvPr/>
        </p:nvSpPr>
        <p:spPr>
          <a:xfrm>
            <a:off x="838199" y="2486699"/>
            <a:ext cx="6590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1. undefined </a:t>
            </a:r>
            <a:endParaRPr lang="ko-KR" altLang="en-US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BE6C10-0FB0-B8FF-11BA-2D2C66169D56}"/>
              </a:ext>
            </a:extLst>
          </p:cNvPr>
          <p:cNvSpPr txBox="1"/>
          <p:nvPr/>
        </p:nvSpPr>
        <p:spPr>
          <a:xfrm>
            <a:off x="1130430" y="2983954"/>
            <a:ext cx="659012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반환할</a:t>
            </a:r>
            <a:r>
              <a:rPr lang="en-US" altLang="ko-KR" sz="15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15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결과 값이 없을 때</a:t>
            </a:r>
            <a:endParaRPr lang="en-US" altLang="ko-KR" sz="15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r>
              <a:rPr lang="en-US" altLang="ko-KR" sz="15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undefined</a:t>
            </a:r>
            <a:r>
              <a:rPr lang="ko-KR" altLang="en-US" sz="15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는 </a:t>
            </a:r>
            <a:r>
              <a:rPr lang="ko-KR" altLang="en-US" sz="1500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값이자</a:t>
            </a:r>
            <a:r>
              <a:rPr lang="ko-KR" altLang="en-US" sz="15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1500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자료형임</a:t>
            </a:r>
            <a:endParaRPr lang="ko-KR" altLang="en-US" sz="15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9B0894A-C2E3-03AF-317E-9262D8BEA315}"/>
              </a:ext>
            </a:extLst>
          </p:cNvPr>
          <p:cNvSpPr txBox="1"/>
          <p:nvPr/>
        </p:nvSpPr>
        <p:spPr>
          <a:xfrm>
            <a:off x="838198" y="4115169"/>
            <a:ext cx="6590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2. null</a:t>
            </a:r>
            <a:endParaRPr lang="ko-KR" altLang="en-US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6687379-B32A-5077-966C-D8A5A468BA10}"/>
              </a:ext>
            </a:extLst>
          </p:cNvPr>
          <p:cNvSpPr txBox="1"/>
          <p:nvPr/>
        </p:nvSpPr>
        <p:spPr>
          <a:xfrm>
            <a:off x="1130429" y="4635216"/>
            <a:ext cx="6590123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빈 값을 의미하지만 </a:t>
            </a:r>
            <a:r>
              <a:rPr lang="en-US" altLang="ko-KR" sz="15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undefined</a:t>
            </a:r>
            <a:r>
              <a:rPr lang="ko-KR" altLang="en-US" sz="15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와 다름</a:t>
            </a:r>
            <a:endParaRPr lang="en-US" altLang="ko-KR" sz="15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r>
              <a:rPr lang="en-US" altLang="ko-KR" sz="15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null</a:t>
            </a:r>
            <a:r>
              <a:rPr lang="ko-KR" altLang="en-US" sz="15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은 </a:t>
            </a:r>
            <a:r>
              <a:rPr lang="ko-KR" altLang="en-US" sz="1500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값이자</a:t>
            </a:r>
            <a:r>
              <a:rPr lang="ko-KR" altLang="en-US" sz="15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1500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자료형임</a:t>
            </a:r>
            <a:endParaRPr lang="en-US" altLang="ko-KR" sz="15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r>
              <a:rPr lang="en-US" altLang="ko-KR" sz="1500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Typeof</a:t>
            </a:r>
            <a:r>
              <a:rPr lang="en-US" altLang="ko-KR" sz="15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= object (</a:t>
            </a:r>
            <a:r>
              <a:rPr lang="ko-KR" altLang="en-US" sz="15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초창기 실수로 인해</a:t>
            </a:r>
            <a:r>
              <a:rPr lang="en-US" altLang="ko-KR" sz="15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  <a:endParaRPr lang="ko-KR" altLang="en-US" sz="15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83151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93908E-FE61-6C84-E004-2B6F9FDAAA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C9CA6B-360B-FDA0-DFF3-8F55157DB3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2.3.1 let</a:t>
            </a:r>
            <a:r>
              <a:rPr lang="ko-KR" altLang="en-US" b="1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으로</a:t>
            </a:r>
            <a:r>
              <a:rPr lang="en-US" altLang="ko-KR" b="1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b="1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변수 선언하기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DB3E2B-816C-D952-757E-F2E3029B4C0B}"/>
              </a:ext>
            </a:extLst>
          </p:cNvPr>
          <p:cNvSpPr txBox="1"/>
          <p:nvPr/>
        </p:nvSpPr>
        <p:spPr>
          <a:xfrm>
            <a:off x="838199" y="1690688"/>
            <a:ext cx="5364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형식</a:t>
            </a:r>
            <a:r>
              <a:rPr lang="en-US" altLang="ko-KR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 </a:t>
            </a:r>
            <a:r>
              <a:rPr lang="ko-KR" altLang="en-US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en-US" altLang="ko-KR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let </a:t>
            </a:r>
            <a:r>
              <a:rPr lang="ko-KR" altLang="en-US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변수명</a:t>
            </a:r>
            <a:r>
              <a:rPr lang="ko-KR" altLang="en-US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en-US" altLang="ko-KR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= </a:t>
            </a:r>
            <a:r>
              <a:rPr lang="ko-KR" altLang="en-US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식</a:t>
            </a:r>
            <a:r>
              <a:rPr lang="en-US" altLang="ko-KR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;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6134A2-DC33-BCD0-2269-4A910673116F}"/>
              </a:ext>
            </a:extLst>
          </p:cNvPr>
          <p:cNvSpPr txBox="1"/>
          <p:nvPr/>
        </p:nvSpPr>
        <p:spPr>
          <a:xfrm>
            <a:off x="1012879" y="2066753"/>
            <a:ext cx="659012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변수 선언함과 동시에 값을 대입 → 초기화</a:t>
            </a:r>
            <a:endParaRPr lang="en-US" altLang="ko-KR" sz="1500" dirty="0">
              <a:solidFill>
                <a:srgbClr val="FF0000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C77B927-FEAC-D489-5BB2-AD6784D5EF4E}"/>
              </a:ext>
            </a:extLst>
          </p:cNvPr>
          <p:cNvSpPr txBox="1"/>
          <p:nvPr/>
        </p:nvSpPr>
        <p:spPr>
          <a:xfrm>
            <a:off x="1012879" y="3194618"/>
            <a:ext cx="5364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let total = 10000+ 22000</a:t>
            </a:r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F38D510-FD01-A48D-0509-86B44902C9DD}"/>
              </a:ext>
            </a:extLst>
          </p:cNvPr>
          <p:cNvSpPr/>
          <p:nvPr/>
        </p:nvSpPr>
        <p:spPr>
          <a:xfrm>
            <a:off x="1012879" y="4050235"/>
            <a:ext cx="5364637" cy="223415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5802103-4DE2-550E-4D2E-571BEE7B7A77}"/>
              </a:ext>
            </a:extLst>
          </p:cNvPr>
          <p:cNvSpPr txBox="1"/>
          <p:nvPr/>
        </p:nvSpPr>
        <p:spPr>
          <a:xfrm>
            <a:off x="1749808" y="3881919"/>
            <a:ext cx="91972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메모리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D87D8CC-5686-2AFA-E302-459320517957}"/>
              </a:ext>
            </a:extLst>
          </p:cNvPr>
          <p:cNvSpPr/>
          <p:nvPr/>
        </p:nvSpPr>
        <p:spPr>
          <a:xfrm>
            <a:off x="1589485" y="4648998"/>
            <a:ext cx="1738177" cy="10366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D9F575F-3E57-BD61-A688-7C4DB631F794}"/>
              </a:ext>
            </a:extLst>
          </p:cNvPr>
          <p:cNvSpPr txBox="1"/>
          <p:nvPr/>
        </p:nvSpPr>
        <p:spPr>
          <a:xfrm>
            <a:off x="2134256" y="4510499"/>
            <a:ext cx="713051" cy="3231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total</a:t>
            </a:r>
            <a:endParaRPr lang="ko-KR" altLang="en-US" sz="15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5D4D6F9-C4F5-5FA2-CBE9-E21D60BD57B4}"/>
              </a:ext>
            </a:extLst>
          </p:cNvPr>
          <p:cNvSpPr txBox="1"/>
          <p:nvPr/>
        </p:nvSpPr>
        <p:spPr>
          <a:xfrm>
            <a:off x="1938070" y="5005730"/>
            <a:ext cx="1105422" cy="3231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32000</a:t>
            </a:r>
            <a:endParaRPr lang="ko-KR" altLang="en-US" sz="15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9527A37-797E-786F-88A1-16EACC6271E1}"/>
              </a:ext>
            </a:extLst>
          </p:cNvPr>
          <p:cNvSpPr txBox="1"/>
          <p:nvPr/>
        </p:nvSpPr>
        <p:spPr>
          <a:xfrm>
            <a:off x="4085110" y="3188319"/>
            <a:ext cx="5364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let string = “hello”</a:t>
            </a:r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C1FBCEC-B0C3-EDDA-DFF9-C41BAFEC0577}"/>
              </a:ext>
            </a:extLst>
          </p:cNvPr>
          <p:cNvSpPr/>
          <p:nvPr/>
        </p:nvSpPr>
        <p:spPr>
          <a:xfrm>
            <a:off x="4085110" y="4648998"/>
            <a:ext cx="1738177" cy="10366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3936236-69A7-5478-3E98-FFB7205FA02E}"/>
              </a:ext>
            </a:extLst>
          </p:cNvPr>
          <p:cNvSpPr txBox="1"/>
          <p:nvPr/>
        </p:nvSpPr>
        <p:spPr>
          <a:xfrm>
            <a:off x="4629881" y="4510499"/>
            <a:ext cx="713051" cy="3231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String</a:t>
            </a:r>
            <a:endParaRPr lang="ko-KR" altLang="en-US" sz="15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21C068D-0D81-3CFA-C799-5D202EFD8B43}"/>
              </a:ext>
            </a:extLst>
          </p:cNvPr>
          <p:cNvSpPr txBox="1"/>
          <p:nvPr/>
        </p:nvSpPr>
        <p:spPr>
          <a:xfrm>
            <a:off x="4433695" y="5005730"/>
            <a:ext cx="1105422" cy="3231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hello</a:t>
            </a:r>
            <a:endParaRPr lang="ko-KR" altLang="en-US" sz="15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2AFDCFC-4426-3A0B-B5AD-001A89DB5FC6}"/>
              </a:ext>
            </a:extLst>
          </p:cNvPr>
          <p:cNvSpPr txBox="1"/>
          <p:nvPr/>
        </p:nvSpPr>
        <p:spPr>
          <a:xfrm>
            <a:off x="4142809" y="4721185"/>
            <a:ext cx="609442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8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→</a:t>
            </a:r>
            <a:endParaRPr lang="en-US" altLang="ko-KR" sz="18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algn="ctr"/>
            <a:r>
              <a:rPr lang="ko-KR" altLang="en-US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새로고침</a:t>
            </a:r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D53475A-3182-6360-7A5D-41B6A8263CF4}"/>
              </a:ext>
            </a:extLst>
          </p:cNvPr>
          <p:cNvSpPr/>
          <p:nvPr/>
        </p:nvSpPr>
        <p:spPr>
          <a:xfrm>
            <a:off x="8049192" y="4050234"/>
            <a:ext cx="2218235" cy="223415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E7F6E46-ABA9-F965-AD8E-8104FE44543D}"/>
              </a:ext>
            </a:extLst>
          </p:cNvPr>
          <p:cNvSpPr txBox="1"/>
          <p:nvPr/>
        </p:nvSpPr>
        <p:spPr>
          <a:xfrm>
            <a:off x="8698447" y="3865568"/>
            <a:ext cx="91972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메모리</a:t>
            </a:r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F09B463-FB4F-7519-5C77-22BF63B1DDA3}"/>
              </a:ext>
            </a:extLst>
          </p:cNvPr>
          <p:cNvSpPr txBox="1"/>
          <p:nvPr/>
        </p:nvSpPr>
        <p:spPr>
          <a:xfrm>
            <a:off x="5887702" y="4988666"/>
            <a:ext cx="659012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초기화됨</a:t>
            </a:r>
            <a:endParaRPr lang="en-US" altLang="ko-KR" sz="1500" dirty="0">
              <a:solidFill>
                <a:srgbClr val="FF0000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34409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685AD0-49AD-E069-27F2-1D8E863D22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8599D0-D941-9B36-058A-AC69BBC85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2.3.3 </a:t>
            </a:r>
            <a:r>
              <a:rPr lang="ko-KR" altLang="en-US" b="1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변수의 값 수정하기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019FA2-2A0F-C3DF-3449-A7FBA28329DE}"/>
              </a:ext>
            </a:extLst>
          </p:cNvPr>
          <p:cNvSpPr txBox="1"/>
          <p:nvPr/>
        </p:nvSpPr>
        <p:spPr>
          <a:xfrm>
            <a:off x="838199" y="1690688"/>
            <a:ext cx="5364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변수는 </a:t>
            </a:r>
            <a:r>
              <a:rPr lang="ko-KR" altLang="en-US" b="1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변하는</a:t>
            </a:r>
            <a:r>
              <a:rPr lang="ko-KR" altLang="en-US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값이다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75F555D-30EF-62EF-8303-892FC297B0BC}"/>
              </a:ext>
            </a:extLst>
          </p:cNvPr>
          <p:cNvSpPr txBox="1"/>
          <p:nvPr/>
        </p:nvSpPr>
        <p:spPr>
          <a:xfrm>
            <a:off x="1004618" y="3755774"/>
            <a:ext cx="659012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선언하고 값 할당하면 끝나는 선언문</a:t>
            </a:r>
            <a:r>
              <a:rPr lang="en-US" altLang="ko-KR" sz="15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</a:t>
            </a:r>
            <a:r>
              <a:rPr lang="ko-KR" altLang="en-US" sz="1500" dirty="0" smtClean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반환 값이 </a:t>
            </a:r>
            <a:r>
              <a:rPr lang="ko-KR" altLang="en-US" sz="15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없으니까 </a:t>
            </a:r>
            <a:r>
              <a:rPr lang="en-US" altLang="ko-KR" sz="15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undefined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0C72062-FC19-832F-1207-F4CD8540250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4570" t="66529" r="60687" b="27258"/>
          <a:stretch>
            <a:fillRect/>
          </a:stretch>
        </p:blipFill>
        <p:spPr>
          <a:xfrm>
            <a:off x="857053" y="4450216"/>
            <a:ext cx="2696066" cy="85218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1F84AD2-9BDE-E144-8798-B4706424874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4450" t="44650" r="56993" b="47103"/>
          <a:stretch>
            <a:fillRect/>
          </a:stretch>
        </p:blipFill>
        <p:spPr>
          <a:xfrm>
            <a:off x="838199" y="2522374"/>
            <a:ext cx="3555867" cy="118528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0CA03E4-05D5-59C8-BE51-BD099B0D202E}"/>
              </a:ext>
            </a:extLst>
          </p:cNvPr>
          <p:cNvSpPr txBox="1"/>
          <p:nvPr/>
        </p:nvSpPr>
        <p:spPr>
          <a:xfrm>
            <a:off x="1004618" y="5470480"/>
            <a:ext cx="659012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표현식이기 때문에 결과반환이 있음</a:t>
            </a:r>
            <a:r>
              <a:rPr lang="en-US" altLang="ko-KR" sz="15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934904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FDE3FE-EF06-BD22-7981-B1BD0F76B8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">
            <a:extLst>
              <a:ext uri="{FF2B5EF4-FFF2-40B4-BE49-F238E27FC236}">
                <a16:creationId xmlns:a16="http://schemas.microsoft.com/office/drawing/2014/main" id="{DDFB5815-15D0-19D7-8C27-42DC7F2DA6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b="1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2.3.5/2.3.6 const</a:t>
            </a:r>
            <a:r>
              <a:rPr lang="ko-KR" altLang="en-US" b="1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와 </a:t>
            </a:r>
            <a:r>
              <a:rPr lang="en-US" altLang="ko-KR" b="1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var</a:t>
            </a:r>
            <a:endParaRPr lang="ko-KR" altLang="en-US" b="1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AC9A0269-31D4-D80E-D757-2BCA58D2ADA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1950" t="29504" r="38901" b="57446"/>
          <a:stretch>
            <a:fillRect/>
          </a:stretch>
        </p:blipFill>
        <p:spPr>
          <a:xfrm>
            <a:off x="1002508" y="2143827"/>
            <a:ext cx="4928009" cy="123200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07F5ADA-1012-4B66-3430-7EB1C07400B2}"/>
              </a:ext>
            </a:extLst>
          </p:cNvPr>
          <p:cNvSpPr txBox="1"/>
          <p:nvPr/>
        </p:nvSpPr>
        <p:spPr>
          <a:xfrm>
            <a:off x="1002508" y="1774495"/>
            <a:ext cx="6590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1. const</a:t>
            </a:r>
            <a:endParaRPr lang="ko-KR" altLang="en-US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A9B3D65-5476-8DC3-BD32-38FF678052D5}"/>
              </a:ext>
            </a:extLst>
          </p:cNvPr>
          <p:cNvSpPr txBox="1"/>
          <p:nvPr/>
        </p:nvSpPr>
        <p:spPr>
          <a:xfrm>
            <a:off x="1002508" y="3429000"/>
            <a:ext cx="6590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상수 값 한 번 대입하면 다른 값 대입 불가능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A8481BE1-3033-A2A3-03AD-34FC2015482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2903" t="49416" r="29134" b="44447"/>
          <a:stretch>
            <a:fillRect/>
          </a:stretch>
        </p:blipFill>
        <p:spPr>
          <a:xfrm>
            <a:off x="1140915" y="4139955"/>
            <a:ext cx="6136578" cy="58894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70DA2FC-9CB8-0111-ACD3-215265C825F5}"/>
              </a:ext>
            </a:extLst>
          </p:cNvPr>
          <p:cNvSpPr txBox="1"/>
          <p:nvPr/>
        </p:nvSpPr>
        <p:spPr>
          <a:xfrm>
            <a:off x="1002508" y="4898839"/>
            <a:ext cx="6590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이미 선언한 상수 다시 선언 불가능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C313B06-CBEB-B44B-CC9E-52404F11D692}"/>
              </a:ext>
            </a:extLst>
          </p:cNvPr>
          <p:cNvSpPr txBox="1"/>
          <p:nvPr/>
        </p:nvSpPr>
        <p:spPr>
          <a:xfrm>
            <a:off x="7277493" y="1690688"/>
            <a:ext cx="6590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1. var</a:t>
            </a:r>
            <a:endParaRPr lang="ko-KR" altLang="en-US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B710B525-2795-45B7-20EB-05DDE5031B2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2921" t="37938" r="56048" b="44097"/>
          <a:stretch>
            <a:fillRect/>
          </a:stretch>
        </p:blipFill>
        <p:spPr>
          <a:xfrm>
            <a:off x="7456602" y="2060020"/>
            <a:ext cx="2818615" cy="1805731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EB404FD4-9182-CFC0-30DB-02EEADDD5FC2}"/>
              </a:ext>
            </a:extLst>
          </p:cNvPr>
          <p:cNvSpPr txBox="1"/>
          <p:nvPr/>
        </p:nvSpPr>
        <p:spPr>
          <a:xfrm>
            <a:off x="7592631" y="4046672"/>
            <a:ext cx="6590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예약어로</a:t>
            </a:r>
            <a:r>
              <a:rPr lang="ko-KR" altLang="en-US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dirty="0" err="1" smtClean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변수명</a:t>
            </a:r>
            <a:r>
              <a:rPr lang="ko-KR" altLang="en-US" dirty="0" smtClean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짓기 가능</a:t>
            </a:r>
          </a:p>
        </p:txBody>
      </p:sp>
    </p:spTree>
    <p:extLst>
      <p:ext uri="{BB962C8B-B14F-4D97-AF65-F5344CB8AC3E}">
        <p14:creationId xmlns:p14="http://schemas.microsoft.com/office/powerpoint/2010/main" val="4204817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F88F14-1279-4611-BD1D-F4DBC0C6F2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">
            <a:extLst>
              <a:ext uri="{FF2B5EF4-FFF2-40B4-BE49-F238E27FC236}">
                <a16:creationId xmlns:a16="http://schemas.microsoft.com/office/drawing/2014/main" id="{8887082C-C435-93CA-11B4-DFA6F74D71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b="1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2.4.2/2.4.5 </a:t>
            </a:r>
            <a:r>
              <a:rPr lang="ko-KR" altLang="en-US" b="1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조건문 분기하기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FC33B23-A68C-FBED-1B26-871EF5E0AE67}"/>
              </a:ext>
            </a:extLst>
          </p:cNvPr>
          <p:cNvSpPr txBox="1"/>
          <p:nvPr/>
        </p:nvSpPr>
        <p:spPr>
          <a:xfrm>
            <a:off x="681495" y="2037301"/>
            <a:ext cx="6590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1. else if</a:t>
            </a:r>
            <a:endParaRPr lang="ko-KR" altLang="en-US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97CE179-3D1E-7886-58AA-A8BB324BC75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4078" t="33901" r="42624" b="29078"/>
          <a:stretch>
            <a:fillRect/>
          </a:stretch>
        </p:blipFill>
        <p:spPr>
          <a:xfrm>
            <a:off x="603115" y="2441642"/>
            <a:ext cx="3919685" cy="326849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E3EA90C-08F1-CE9B-13DD-F667DD619760}"/>
              </a:ext>
            </a:extLst>
          </p:cNvPr>
          <p:cNvSpPr txBox="1"/>
          <p:nvPr/>
        </p:nvSpPr>
        <p:spPr>
          <a:xfrm>
            <a:off x="5366984" y="2037301"/>
            <a:ext cx="6590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1. switch </a:t>
            </a:r>
            <a:endParaRPr lang="ko-KR" altLang="en-US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186BA77-C0B4-CAC9-9616-B7D12BD69B6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3865" t="32199" r="56241" b="23262"/>
          <a:stretch>
            <a:fillRect/>
          </a:stretch>
        </p:blipFill>
        <p:spPr>
          <a:xfrm>
            <a:off x="5103970" y="2441642"/>
            <a:ext cx="2167648" cy="3639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485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_d72f6">
    <p:spTree>
      <p:nvGrpSpPr>
        <p:cNvPr id="1" name="">
          <a:extLst>
            <a:ext uri="{FF2B5EF4-FFF2-40B4-BE49-F238E27FC236}">
              <a16:creationId xmlns:a16="http://schemas.microsoft.com/office/drawing/2014/main" id="{B7F88F14-1279-4611-BD1D-F4DBC0C6F2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">
            <a:extLst>
              <a:ext uri="{FF2B5EF4-FFF2-40B4-BE49-F238E27FC236}">
                <a16:creationId xmlns:a16="http://schemas.microsoft.com/office/drawing/2014/main" id="{8887082C-C435-93CA-11B4-DFA6F74D71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b="1" dirty="0" smtClean="0">
                <a:latin typeface="Pretendard Medium" panose="02000603000000020004" pitchFamily="2" charset="-127"/>
                <a:ea typeface="Pretendard Medium" panose="02000603000000020004"/>
                <a:cs typeface="Pretendard Medium" panose="02000603000000020004" pitchFamily="2" charset="-127"/>
              </a:rPr>
              <a:t>2.4.6 </a:t>
            </a:r>
            <a:r>
              <a:rPr lang="ko-KR" altLang="en-US" b="1" dirty="0" smtClean="0">
                <a:latin typeface="Pretendard Medium" panose="02000603000000020004" pitchFamily="2" charset="-127"/>
                <a:ea typeface="Pretendard Medium" panose="02000603000000020004"/>
                <a:cs typeface="Pretendard Medium" panose="02000603000000020004" pitchFamily="2" charset="-127"/>
              </a:rPr>
              <a:t>조건부 연산자 사용하기</a:t>
            </a:r>
            <a:endParaRPr lang="ko-KR" altLang="en-US" b="1" dirty="0">
              <a:latin typeface="Pretendard Medium" panose="02000603000000020004" pitchFamily="2" charset="-127"/>
              <a:ea typeface="Pretendard Medium" panose="02000603000000020004"/>
              <a:cs typeface="Pretendard Medium" panose="02000603000000020004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DB3E2B-816C-D952-757E-F2E3029B4C0B}"/>
              </a:ext>
            </a:extLst>
          </p:cNvPr>
          <p:cNvSpPr txBox="1"/>
          <p:nvPr/>
        </p:nvSpPr>
        <p:spPr>
          <a:xfrm>
            <a:off x="838199" y="1690688"/>
            <a:ext cx="6965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형식</a:t>
            </a:r>
            <a:r>
              <a:rPr lang="en-US" altLang="ko-KR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 </a:t>
            </a:r>
            <a:r>
              <a:rPr lang="en-US" altLang="ko-KR" dirty="0" smtClean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dirty="0" smtClean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조건식 </a:t>
            </a:r>
            <a:r>
              <a:rPr lang="en-US" altLang="ko-KR" dirty="0" smtClean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? </a:t>
            </a:r>
            <a:r>
              <a:rPr lang="ko-KR" altLang="en-US" dirty="0" smtClean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참일 때 실행되는 식 </a:t>
            </a:r>
            <a:r>
              <a:rPr lang="en-US" altLang="ko-KR" dirty="0" smtClean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dirty="0" smtClean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거짓일 때 실행되는 식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3016251"/>
            <a:ext cx="7152896" cy="155954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199" y="2328140"/>
            <a:ext cx="2702091" cy="68811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5"/>
          <a:srcRect t="7368" b="1"/>
          <a:stretch/>
        </p:blipFill>
        <p:spPr>
          <a:xfrm>
            <a:off x="838199" y="4838341"/>
            <a:ext cx="7365090" cy="138736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87B1B19-744D-032D-D1D2-8E63CED1C782}"/>
              </a:ext>
            </a:extLst>
          </p:cNvPr>
          <p:cNvSpPr txBox="1"/>
          <p:nvPr/>
        </p:nvSpPr>
        <p:spPr>
          <a:xfrm>
            <a:off x="8896938" y="4575792"/>
            <a:ext cx="659012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smtClean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중첩된 조건부 연산자</a:t>
            </a:r>
            <a:endParaRPr lang="en-US" altLang="ko-KR" sz="1500" dirty="0">
              <a:solidFill>
                <a:srgbClr val="FF0000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01474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F88F14-1279-4611-BD1D-F4DBC0C6F2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">
            <a:extLst>
              <a:ext uri="{FF2B5EF4-FFF2-40B4-BE49-F238E27FC236}">
                <a16:creationId xmlns:a16="http://schemas.microsoft.com/office/drawing/2014/main" id="{8887082C-C435-93CA-11B4-DFA6F74D71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b="1" dirty="0" smtClean="0">
                <a:latin typeface="Pretendard Medium" panose="02000603000000020004" pitchFamily="2" charset="-127"/>
                <a:ea typeface="Pretendard Medium" panose="02000603000000020004"/>
                <a:cs typeface="Pretendard Medium" panose="02000603000000020004" pitchFamily="2" charset="-127"/>
              </a:rPr>
              <a:t>2.5 </a:t>
            </a:r>
            <a:r>
              <a:rPr lang="ko-KR" altLang="en-US" b="1" dirty="0" err="1" smtClean="0">
                <a:latin typeface="Pretendard Medium" panose="02000603000000020004" pitchFamily="2" charset="-127"/>
                <a:ea typeface="Pretendard Medium" panose="02000603000000020004"/>
                <a:cs typeface="Pretendard Medium" panose="02000603000000020004" pitchFamily="2" charset="-127"/>
              </a:rPr>
              <a:t>반복문</a:t>
            </a:r>
            <a:endParaRPr lang="ko-KR" altLang="en-US" b="1" dirty="0">
              <a:latin typeface="Pretendard Medium" panose="02000603000000020004" pitchFamily="2" charset="-127"/>
              <a:ea typeface="Pretendard Medium" panose="02000603000000020004"/>
              <a:cs typeface="Pretendard Medium" panose="02000603000000020004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465428"/>
            <a:ext cx="3050210" cy="278028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07F5ADA-1012-4B66-3430-7EB1C07400B2}"/>
              </a:ext>
            </a:extLst>
          </p:cNvPr>
          <p:cNvSpPr txBox="1"/>
          <p:nvPr/>
        </p:nvSpPr>
        <p:spPr>
          <a:xfrm>
            <a:off x="1002508" y="1774495"/>
            <a:ext cx="6590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1. </a:t>
            </a:r>
            <a:r>
              <a:rPr lang="en-US" altLang="ko-KR" dirty="0" smtClean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while</a:t>
            </a:r>
            <a:r>
              <a:rPr lang="ko-KR" altLang="en-US" dirty="0" smtClean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문</a:t>
            </a:r>
            <a:endParaRPr lang="ko-KR" altLang="en-US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7B1B19-744D-032D-D1D2-8E63CED1C782}"/>
              </a:ext>
            </a:extLst>
          </p:cNvPr>
          <p:cNvSpPr txBox="1"/>
          <p:nvPr/>
        </p:nvSpPr>
        <p:spPr>
          <a:xfrm>
            <a:off x="838200" y="5567310"/>
            <a:ext cx="659012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smtClean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조건식이 참일 때까지 반복함</a:t>
            </a:r>
            <a:endParaRPr lang="en-US" altLang="ko-KR" sz="1500" dirty="0">
              <a:solidFill>
                <a:srgbClr val="FF0000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9737" y="4408294"/>
            <a:ext cx="3598793" cy="101504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4247" y="2465428"/>
            <a:ext cx="3676768" cy="104013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07F5ADA-1012-4B66-3430-7EB1C07400B2}"/>
              </a:ext>
            </a:extLst>
          </p:cNvPr>
          <p:cNvSpPr txBox="1"/>
          <p:nvPr/>
        </p:nvSpPr>
        <p:spPr>
          <a:xfrm>
            <a:off x="5649175" y="1774495"/>
            <a:ext cx="6590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2. for</a:t>
            </a:r>
            <a:r>
              <a:rPr lang="ko-KR" altLang="en-US" dirty="0" smtClean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문</a:t>
            </a:r>
            <a:endParaRPr lang="ko-KR" altLang="en-US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6"/>
          <a:srcRect t="4478"/>
          <a:stretch/>
        </p:blipFill>
        <p:spPr>
          <a:xfrm>
            <a:off x="7082685" y="3943922"/>
            <a:ext cx="3289183" cy="147941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11056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F88F14-1279-4611-BD1D-F4DBC0C6F2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">
            <a:extLst>
              <a:ext uri="{FF2B5EF4-FFF2-40B4-BE49-F238E27FC236}">
                <a16:creationId xmlns:a16="http://schemas.microsoft.com/office/drawing/2014/main" id="{8887082C-C435-93CA-11B4-DFA6F74D71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b="1" dirty="0" smtClean="0">
                <a:latin typeface="Pretendard Medium" panose="02000603000000020004" pitchFamily="2" charset="-127"/>
                <a:ea typeface="Pretendard Medium" panose="02000603000000020004"/>
                <a:cs typeface="Pretendard Medium" panose="02000603000000020004" pitchFamily="2" charset="-127"/>
              </a:rPr>
              <a:t>2.5 </a:t>
            </a:r>
            <a:r>
              <a:rPr lang="ko-KR" altLang="en-US" b="1" dirty="0" err="1" smtClean="0">
                <a:latin typeface="Pretendard Medium" panose="02000603000000020004" pitchFamily="2" charset="-127"/>
                <a:ea typeface="Pretendard Medium" panose="02000603000000020004"/>
                <a:cs typeface="Pretendard Medium" panose="02000603000000020004" pitchFamily="2" charset="-127"/>
              </a:rPr>
              <a:t>반복문</a:t>
            </a:r>
            <a:endParaRPr lang="ko-KR" altLang="en-US" b="1" dirty="0">
              <a:latin typeface="Pretendard Medium" panose="02000603000000020004" pitchFamily="2" charset="-127"/>
              <a:ea typeface="Pretendard Medium" panose="02000603000000020004"/>
              <a:cs typeface="Pretendard Medium" panose="02000603000000020004" pitchFamily="2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508" y="2555058"/>
            <a:ext cx="1992000" cy="300715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2340" y="2555058"/>
            <a:ext cx="2340291" cy="405543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07F5ADA-1012-4B66-3430-7EB1C07400B2}"/>
              </a:ext>
            </a:extLst>
          </p:cNvPr>
          <p:cNvSpPr txBox="1"/>
          <p:nvPr/>
        </p:nvSpPr>
        <p:spPr>
          <a:xfrm>
            <a:off x="1154908" y="1926895"/>
            <a:ext cx="6590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1. Break</a:t>
            </a:r>
            <a:r>
              <a:rPr lang="ko-KR" altLang="en-US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로 </a:t>
            </a:r>
            <a:r>
              <a:rPr lang="ko-KR" altLang="en-US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반복문</a:t>
            </a:r>
            <a:r>
              <a:rPr lang="ko-KR" altLang="en-US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dirty="0" smtClean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탈출하기</a:t>
            </a:r>
            <a:endParaRPr lang="ko-KR" altLang="en-US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07F5ADA-1012-4B66-3430-7EB1C07400B2}"/>
              </a:ext>
            </a:extLst>
          </p:cNvPr>
          <p:cNvSpPr txBox="1"/>
          <p:nvPr/>
        </p:nvSpPr>
        <p:spPr>
          <a:xfrm>
            <a:off x="5252340" y="1949519"/>
            <a:ext cx="6590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1. </a:t>
            </a:r>
            <a:r>
              <a:rPr lang="en-US" altLang="ko-KR" dirty="0" smtClean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continue</a:t>
            </a:r>
            <a:r>
              <a:rPr lang="ko-KR" altLang="en-US" dirty="0" smtClean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로 </a:t>
            </a:r>
            <a:r>
              <a:rPr lang="ko-KR" altLang="en-US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반복문</a:t>
            </a:r>
            <a:r>
              <a:rPr lang="ko-KR" altLang="en-US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dirty="0" smtClean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특정 조건 건너뛰기</a:t>
            </a:r>
            <a:endParaRPr lang="ko-KR" altLang="en-US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87B1B19-744D-032D-D1D2-8E63CED1C782}"/>
              </a:ext>
            </a:extLst>
          </p:cNvPr>
          <p:cNvSpPr txBox="1"/>
          <p:nvPr/>
        </p:nvSpPr>
        <p:spPr>
          <a:xfrm>
            <a:off x="838200" y="5567310"/>
            <a:ext cx="659012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 err="1" smtClean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i</a:t>
            </a:r>
            <a:r>
              <a:rPr lang="ko-KR" altLang="en-US" sz="1500" dirty="0" smtClean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가 </a:t>
            </a:r>
            <a:r>
              <a:rPr lang="en-US" altLang="ko-KR" sz="1500" dirty="0" smtClean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5</a:t>
            </a:r>
            <a:r>
              <a:rPr lang="ko-KR" altLang="en-US" sz="1500" dirty="0" smtClean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가 되면 </a:t>
            </a:r>
            <a:r>
              <a:rPr lang="en-US" altLang="ko-KR" sz="1500" dirty="0" smtClean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break</a:t>
            </a:r>
            <a:r>
              <a:rPr lang="ko-KR" altLang="en-US" sz="1500" dirty="0" smtClean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로 </a:t>
            </a:r>
            <a:r>
              <a:rPr lang="ko-KR" altLang="en-US" sz="1500" dirty="0" err="1" smtClean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반복문</a:t>
            </a:r>
            <a:r>
              <a:rPr lang="ko-KR" altLang="en-US" sz="1500" dirty="0" smtClean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탈출</a:t>
            </a:r>
            <a:endParaRPr lang="en-US" altLang="ko-KR" sz="1500" dirty="0">
              <a:solidFill>
                <a:srgbClr val="FF0000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87B1B19-744D-032D-D1D2-8E63CED1C782}"/>
              </a:ext>
            </a:extLst>
          </p:cNvPr>
          <p:cNvSpPr txBox="1"/>
          <p:nvPr/>
        </p:nvSpPr>
        <p:spPr>
          <a:xfrm>
            <a:off x="6422485" y="5544686"/>
            <a:ext cx="659012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 err="1" smtClean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i</a:t>
            </a:r>
            <a:r>
              <a:rPr lang="ko-KR" altLang="en-US" sz="1500" dirty="0" smtClean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가 홀수일 때 값을 출력</a:t>
            </a:r>
            <a:endParaRPr lang="en-US" altLang="ko-KR" sz="1500" dirty="0" smtClean="0">
              <a:solidFill>
                <a:srgbClr val="FF0000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r>
              <a:rPr lang="en-US" altLang="ko-KR" sz="1500" dirty="0" smtClean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Continue</a:t>
            </a:r>
            <a:r>
              <a:rPr lang="ko-KR" altLang="en-US" sz="1500" dirty="0" smtClean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문이 실행되면 그 뒤 </a:t>
            </a:r>
            <a:r>
              <a:rPr lang="ko-KR" altLang="en-US" sz="1500" dirty="0" err="1" smtClean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실행문</a:t>
            </a:r>
            <a:r>
              <a:rPr lang="ko-KR" altLang="en-US" sz="1500" dirty="0" smtClean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건너뛰고 다음 반복</a:t>
            </a:r>
            <a:endParaRPr lang="en-US" altLang="ko-KR" sz="1500" dirty="0">
              <a:solidFill>
                <a:srgbClr val="FF0000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92156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_5154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68EECC-884B-F983-CD21-621A0ABC8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smtClean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2.6 </a:t>
            </a:r>
            <a:r>
              <a:rPr lang="ko-KR" altLang="en-US" b="1" dirty="0" smtClean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객체</a:t>
            </a:r>
            <a:endParaRPr lang="ko-KR" altLang="en-US" b="1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F33999-ECA5-22BB-AD57-91ECDDF6B027}"/>
              </a:ext>
            </a:extLst>
          </p:cNvPr>
          <p:cNvSpPr txBox="1"/>
          <p:nvPr/>
        </p:nvSpPr>
        <p:spPr>
          <a:xfrm>
            <a:off x="838200" y="1690688"/>
            <a:ext cx="6161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다양한 값을 모아둔 또 다른 값 </a:t>
            </a:r>
            <a:r>
              <a:rPr lang="en-US" altLang="ko-KR" dirty="0" smtClean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dirty="0" err="1" smtClean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자료형의</a:t>
            </a:r>
            <a:r>
              <a:rPr lang="ko-KR" altLang="en-US" dirty="0" smtClean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일종</a:t>
            </a:r>
            <a:r>
              <a:rPr lang="en-US" altLang="ko-KR" dirty="0" smtClean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F38D510-FD01-A48D-0509-86B44902C9DD}"/>
              </a:ext>
            </a:extLst>
          </p:cNvPr>
          <p:cNvSpPr/>
          <p:nvPr/>
        </p:nvSpPr>
        <p:spPr>
          <a:xfrm>
            <a:off x="838200" y="3016251"/>
            <a:ext cx="7091855" cy="223415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E66E515A-1691-305E-1DB8-954CA1932627}"/>
              </a:ext>
            </a:extLst>
          </p:cNvPr>
          <p:cNvSpPr/>
          <p:nvPr/>
        </p:nvSpPr>
        <p:spPr>
          <a:xfrm>
            <a:off x="1302458" y="3289628"/>
            <a:ext cx="1688400" cy="1687398"/>
          </a:xfrm>
          <a:prstGeom prst="ellipse">
            <a:avLst/>
          </a:prstGeom>
          <a:ln w="7620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000" b="1" dirty="0" smtClean="0">
                <a:solidFill>
                  <a:schemeClr val="accent3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배열</a:t>
            </a:r>
            <a:endParaRPr lang="ko-KR" altLang="en-US" sz="2000" b="1" dirty="0">
              <a:solidFill>
                <a:schemeClr val="accent3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E66E515A-1691-305E-1DB8-954CA1932627}"/>
              </a:ext>
            </a:extLst>
          </p:cNvPr>
          <p:cNvSpPr/>
          <p:nvPr/>
        </p:nvSpPr>
        <p:spPr>
          <a:xfrm>
            <a:off x="3455116" y="3289628"/>
            <a:ext cx="1688400" cy="1687398"/>
          </a:xfrm>
          <a:prstGeom prst="ellipse">
            <a:avLst/>
          </a:prstGeom>
          <a:ln w="7620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000" b="1" dirty="0" smtClean="0">
                <a:solidFill>
                  <a:schemeClr val="accent3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함수</a:t>
            </a:r>
            <a:endParaRPr lang="ko-KR" altLang="en-US" sz="2000" b="1" dirty="0">
              <a:solidFill>
                <a:schemeClr val="accent3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6F33999-ECA5-22BB-AD57-91ECDDF6B027}"/>
              </a:ext>
            </a:extLst>
          </p:cNvPr>
          <p:cNvSpPr txBox="1"/>
          <p:nvPr/>
        </p:nvSpPr>
        <p:spPr>
          <a:xfrm>
            <a:off x="3455116" y="3810161"/>
            <a:ext cx="61616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배열이나 함수가</a:t>
            </a:r>
            <a:endParaRPr lang="en-US" altLang="ko-KR" b="1" dirty="0" smtClean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algn="ctr"/>
            <a:r>
              <a:rPr lang="ko-KR" altLang="en-US" b="1" dirty="0" smtClean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아닌 객체</a:t>
            </a:r>
            <a:endParaRPr lang="en-US" altLang="ko-KR" b="1" dirty="0" smtClean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5802103-4DE2-550E-4D2E-571BEE7B7A77}"/>
              </a:ext>
            </a:extLst>
          </p:cNvPr>
          <p:cNvSpPr txBox="1"/>
          <p:nvPr/>
        </p:nvSpPr>
        <p:spPr>
          <a:xfrm>
            <a:off x="2706250" y="2831583"/>
            <a:ext cx="91972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ea typeface="Pretendard Medium" panose="02000603000000020004" pitchFamily="2" charset="-127"/>
              </a:rPr>
              <a:t>객체</a:t>
            </a:r>
            <a:endParaRPr lang="ko-KR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17021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4275" y="1088928"/>
            <a:ext cx="5633759" cy="1156018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FC68EECC-884B-F983-CD21-621A0ABC8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smtClean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2.6.1 </a:t>
            </a:r>
            <a:r>
              <a:rPr lang="ko-KR" altLang="en-US" b="1" dirty="0" smtClean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배열 </a:t>
            </a:r>
            <a:r>
              <a:rPr lang="en-US" altLang="ko-KR" sz="3000" b="1" dirty="0" smtClean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_[] </a:t>
            </a:r>
            <a:r>
              <a:rPr lang="ko-KR" altLang="en-US" sz="3000" b="1" dirty="0" smtClean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배열 </a:t>
            </a:r>
            <a:r>
              <a:rPr lang="ko-KR" altLang="en-US" sz="3000" b="1" dirty="0" err="1" smtClean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리터럴</a:t>
            </a:r>
            <a:endParaRPr lang="ko-KR" altLang="en-US" sz="3000" b="1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F33999-ECA5-22BB-AD57-91ECDDF6B027}"/>
              </a:ext>
            </a:extLst>
          </p:cNvPr>
          <p:cNvSpPr txBox="1"/>
          <p:nvPr/>
        </p:nvSpPr>
        <p:spPr>
          <a:xfrm>
            <a:off x="838200" y="1690688"/>
            <a:ext cx="6161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형식</a:t>
            </a:r>
            <a:r>
              <a:rPr lang="en-US" altLang="ko-KR" dirty="0" smtClean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  [</a:t>
            </a:r>
            <a:r>
              <a:rPr lang="ko-KR" altLang="en-US" dirty="0" smtClean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값</a:t>
            </a:r>
            <a:r>
              <a:rPr lang="en-US" altLang="ko-KR" dirty="0" smtClean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1, </a:t>
            </a:r>
            <a:r>
              <a:rPr lang="ko-KR" altLang="en-US" dirty="0" smtClean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값</a:t>
            </a:r>
            <a:r>
              <a:rPr lang="en-US" altLang="ko-KR" dirty="0" smtClean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2, …]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2128792"/>
            <a:ext cx="3980774" cy="285379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66650" y="3797164"/>
            <a:ext cx="4104647" cy="250839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87B1B19-744D-032D-D1D2-8E63CED1C782}"/>
              </a:ext>
            </a:extLst>
          </p:cNvPr>
          <p:cNvSpPr txBox="1"/>
          <p:nvPr/>
        </p:nvSpPr>
        <p:spPr>
          <a:xfrm>
            <a:off x="838200" y="6305559"/>
            <a:ext cx="659012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smtClean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자릿수인 인덱스로 값을 불러올 수 있음</a:t>
            </a:r>
            <a:endParaRPr lang="en-US" altLang="ko-KR" sz="1500" dirty="0">
              <a:solidFill>
                <a:srgbClr val="FF0000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02211" y="2328421"/>
            <a:ext cx="3899302" cy="245454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6F33999-ECA5-22BB-AD57-91ECDDF6B027}"/>
              </a:ext>
            </a:extLst>
          </p:cNvPr>
          <p:cNvSpPr txBox="1"/>
          <p:nvPr/>
        </p:nvSpPr>
        <p:spPr>
          <a:xfrm>
            <a:off x="6030310" y="5221094"/>
            <a:ext cx="61616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들어가는 값의 </a:t>
            </a:r>
            <a:r>
              <a:rPr lang="ko-KR" altLang="en-US" dirty="0" err="1" smtClean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자료형이</a:t>
            </a:r>
            <a:r>
              <a:rPr lang="ko-KR" altLang="en-US" dirty="0" smtClean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다 같지 않아도 됨</a:t>
            </a:r>
            <a:endParaRPr lang="en-US" altLang="ko-KR" dirty="0" smtClean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r>
              <a:rPr lang="ko-KR" altLang="en-US" dirty="0" smtClean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배열 안에 배열이 들어가는 행태도 있음 </a:t>
            </a:r>
            <a:r>
              <a:rPr lang="en-US" altLang="ko-KR" dirty="0" smtClean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dirty="0" smtClean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이차원 배열</a:t>
            </a:r>
            <a:r>
              <a:rPr lang="en-US" altLang="ko-KR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  <a:endParaRPr lang="en-US" altLang="ko-KR" dirty="0" smtClean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cxnSp>
        <p:nvCxnSpPr>
          <p:cNvPr id="16" name="꺾인 연결선 15"/>
          <p:cNvCxnSpPr/>
          <p:nvPr/>
        </p:nvCxnSpPr>
        <p:spPr>
          <a:xfrm rot="5400000" flipH="1" flipV="1">
            <a:off x="8360199" y="845943"/>
            <a:ext cx="352347" cy="363924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87B1B19-744D-032D-D1D2-8E63CED1C782}"/>
              </a:ext>
            </a:extLst>
          </p:cNvPr>
          <p:cNvSpPr txBox="1"/>
          <p:nvPr/>
        </p:nvSpPr>
        <p:spPr>
          <a:xfrm>
            <a:off x="8718335" y="661186"/>
            <a:ext cx="659012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smtClean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요소</a:t>
            </a:r>
            <a:r>
              <a:rPr lang="en-US" altLang="ko-KR" sz="1500" dirty="0" smtClean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500" dirty="0" smtClean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배열의 값</a:t>
            </a:r>
            <a:r>
              <a:rPr lang="en-US" altLang="ko-KR" sz="1500" dirty="0" smtClean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  <a:endParaRPr lang="en-US" altLang="ko-KR" sz="1500" dirty="0">
              <a:solidFill>
                <a:srgbClr val="FF0000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60591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68EECC-884B-F983-CD21-621A0ABC8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2.2 </a:t>
            </a:r>
            <a:r>
              <a:rPr lang="ko-KR" altLang="en-US" b="1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자료형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F33999-ECA5-22BB-AD57-91ECDDF6B027}"/>
              </a:ext>
            </a:extLst>
          </p:cNvPr>
          <p:cNvSpPr txBox="1"/>
          <p:nvPr/>
        </p:nvSpPr>
        <p:spPr>
          <a:xfrm>
            <a:off x="838200" y="1690688"/>
            <a:ext cx="6161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값 → 프로그램에서 조작할 수 있는 </a:t>
            </a:r>
            <a:r>
              <a:rPr lang="ko-KR" altLang="en-US" b="1" dirty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데이터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742F11-2B15-B104-1B51-8294B3BDB066}"/>
              </a:ext>
            </a:extLst>
          </p:cNvPr>
          <p:cNvSpPr txBox="1"/>
          <p:nvPr/>
        </p:nvSpPr>
        <p:spPr>
          <a:xfrm>
            <a:off x="3946187" y="2716291"/>
            <a:ext cx="429962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b="1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자료형</a:t>
            </a: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E66E515A-1691-305E-1DB8-954CA1932627}"/>
              </a:ext>
            </a:extLst>
          </p:cNvPr>
          <p:cNvSpPr/>
          <p:nvPr/>
        </p:nvSpPr>
        <p:spPr>
          <a:xfrm>
            <a:off x="1617769" y="3954282"/>
            <a:ext cx="1688400" cy="1687398"/>
          </a:xfrm>
          <a:prstGeom prst="ellipse">
            <a:avLst/>
          </a:prstGeom>
          <a:ln w="7620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accent3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문자열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00D06F6B-990F-00A8-BC46-B6F4CEC9D310}"/>
              </a:ext>
            </a:extLst>
          </p:cNvPr>
          <p:cNvSpPr/>
          <p:nvPr/>
        </p:nvSpPr>
        <p:spPr>
          <a:xfrm>
            <a:off x="4040457" y="3954282"/>
            <a:ext cx="1688400" cy="1687398"/>
          </a:xfrm>
          <a:prstGeom prst="ellipse">
            <a:avLst/>
          </a:prstGeom>
          <a:ln w="7620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accent3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숫자</a:t>
            </a: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6E29BAFD-78A4-DD27-E2A9-90C220816607}"/>
              </a:ext>
            </a:extLst>
          </p:cNvPr>
          <p:cNvSpPr/>
          <p:nvPr/>
        </p:nvSpPr>
        <p:spPr>
          <a:xfrm>
            <a:off x="6463145" y="3954282"/>
            <a:ext cx="1688400" cy="1687398"/>
          </a:xfrm>
          <a:prstGeom prst="ellipse">
            <a:avLst/>
          </a:prstGeom>
          <a:ln w="7620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accent3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불 값</a:t>
            </a: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D9D3BA8-8204-2472-0C19-E18869957086}"/>
              </a:ext>
            </a:extLst>
          </p:cNvPr>
          <p:cNvSpPr/>
          <p:nvPr/>
        </p:nvSpPr>
        <p:spPr>
          <a:xfrm>
            <a:off x="8885833" y="3954282"/>
            <a:ext cx="1688400" cy="1687398"/>
          </a:xfrm>
          <a:prstGeom prst="ellipse">
            <a:avLst/>
          </a:prstGeom>
          <a:ln w="7620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accent3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빈 값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877A16-035D-905C-BC74-408AFE5D4216}"/>
              </a:ext>
            </a:extLst>
          </p:cNvPr>
          <p:cNvSpPr txBox="1"/>
          <p:nvPr/>
        </p:nvSpPr>
        <p:spPr>
          <a:xfrm>
            <a:off x="3132883" y="3181398"/>
            <a:ext cx="5926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String, Number, Boolean, undefined, symbol </a:t>
            </a:r>
            <a:r>
              <a:rPr lang="ko-KR" altLang="en-US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등</a:t>
            </a:r>
          </a:p>
        </p:txBody>
      </p:sp>
    </p:spTree>
    <p:extLst>
      <p:ext uri="{BB962C8B-B14F-4D97-AF65-F5344CB8AC3E}">
        <p14:creationId xmlns:p14="http://schemas.microsoft.com/office/powerpoint/2010/main" val="909797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965894"/>
            <a:ext cx="5155596" cy="77730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07F5ADA-1012-4B66-3430-7EB1C07400B2}"/>
              </a:ext>
            </a:extLst>
          </p:cNvPr>
          <p:cNvSpPr txBox="1"/>
          <p:nvPr/>
        </p:nvSpPr>
        <p:spPr>
          <a:xfrm>
            <a:off x="838200" y="1690688"/>
            <a:ext cx="6590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1. </a:t>
            </a:r>
            <a:r>
              <a:rPr lang="ko-KR" altLang="en-US" dirty="0" smtClean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배열 길이 구하기</a:t>
            </a:r>
            <a:r>
              <a:rPr lang="en-US" altLang="ko-KR" dirty="0" smtClean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length</a:t>
            </a:r>
            <a:endParaRPr lang="ko-KR" altLang="en-US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523" y="3364597"/>
            <a:ext cx="4581222" cy="703698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7523" y="4068295"/>
            <a:ext cx="4960991" cy="100820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07F5ADA-1012-4B66-3430-7EB1C07400B2}"/>
              </a:ext>
            </a:extLst>
          </p:cNvPr>
          <p:cNvSpPr txBox="1"/>
          <p:nvPr/>
        </p:nvSpPr>
        <p:spPr>
          <a:xfrm>
            <a:off x="838199" y="2995265"/>
            <a:ext cx="6590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2. </a:t>
            </a:r>
            <a:r>
              <a:rPr lang="ko-KR" altLang="en-US" dirty="0" smtClean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배열 마지막 요소 접근하기</a:t>
            </a:r>
            <a:r>
              <a:rPr lang="en-US" altLang="ko-KR" dirty="0" smtClean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length-1, at(-1)</a:t>
            </a:r>
            <a:endParaRPr lang="ko-KR" altLang="en-US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8986" y="1965894"/>
            <a:ext cx="4142597" cy="93314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07F5ADA-1012-4B66-3430-7EB1C07400B2}"/>
              </a:ext>
            </a:extLst>
          </p:cNvPr>
          <p:cNvSpPr txBox="1"/>
          <p:nvPr/>
        </p:nvSpPr>
        <p:spPr>
          <a:xfrm>
            <a:off x="6208986" y="1642882"/>
            <a:ext cx="6590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3. </a:t>
            </a:r>
            <a:r>
              <a:rPr lang="ko-KR" altLang="en-US" dirty="0" smtClean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배열 요소 추가하기</a:t>
            </a:r>
            <a:r>
              <a:rPr lang="en-US" altLang="ko-KR" dirty="0" smtClean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dirty="0" smtClean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인덱스</a:t>
            </a:r>
            <a:r>
              <a:rPr lang="en-US" altLang="ko-KR" dirty="0" smtClean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en-US" altLang="ko-KR" dirty="0" err="1" smtClean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unshift</a:t>
            </a:r>
            <a:r>
              <a:rPr lang="en-US" altLang="ko-KR" dirty="0" smtClean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()</a:t>
            </a:r>
            <a:endParaRPr lang="ko-KR" altLang="en-US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74830" y="2896434"/>
            <a:ext cx="4558831" cy="936325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87816" y="5071187"/>
            <a:ext cx="4386645" cy="93461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87B1B19-744D-032D-D1D2-8E63CED1C782}"/>
              </a:ext>
            </a:extLst>
          </p:cNvPr>
          <p:cNvSpPr txBox="1"/>
          <p:nvPr/>
        </p:nvSpPr>
        <p:spPr>
          <a:xfrm>
            <a:off x="6287816" y="6025072"/>
            <a:ext cx="659012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smtClean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맨 앞에 추가하는 방식</a:t>
            </a:r>
            <a:endParaRPr lang="en-US" altLang="ko-KR" sz="1500" dirty="0">
              <a:solidFill>
                <a:srgbClr val="FF0000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08986" y="3783259"/>
            <a:ext cx="4158845" cy="942671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687B1B19-744D-032D-D1D2-8E63CED1C782}"/>
              </a:ext>
            </a:extLst>
          </p:cNvPr>
          <p:cNvSpPr txBox="1"/>
          <p:nvPr/>
        </p:nvSpPr>
        <p:spPr>
          <a:xfrm>
            <a:off x="6260922" y="4728748"/>
            <a:ext cx="659012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smtClean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마지막에 추가하는 방식</a:t>
            </a:r>
            <a:endParaRPr lang="en-US" altLang="ko-KR" sz="1500" dirty="0">
              <a:solidFill>
                <a:srgbClr val="FF0000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26" name="제목 1">
            <a:extLst>
              <a:ext uri="{FF2B5EF4-FFF2-40B4-BE49-F238E27FC236}">
                <a16:creationId xmlns:a16="http://schemas.microsoft.com/office/drawing/2014/main" id="{FC68EECC-884B-F983-CD21-621A0ABC8BFD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smtClean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2.6.1 </a:t>
            </a:r>
            <a:r>
              <a:rPr lang="ko-KR" altLang="en-US" b="1" smtClean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배열 </a:t>
            </a:r>
            <a:r>
              <a:rPr lang="en-US" altLang="ko-KR" sz="3000" b="1" smtClean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_[] </a:t>
            </a:r>
            <a:r>
              <a:rPr lang="ko-KR" altLang="en-US" sz="3000" b="1" smtClean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배열 리터럴</a:t>
            </a:r>
            <a:endParaRPr lang="ko-KR" altLang="en-US" sz="3000" b="1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24723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307F5ADA-1012-4B66-3430-7EB1C07400B2}"/>
              </a:ext>
            </a:extLst>
          </p:cNvPr>
          <p:cNvSpPr txBox="1"/>
          <p:nvPr/>
        </p:nvSpPr>
        <p:spPr>
          <a:xfrm>
            <a:off x="838200" y="1690688"/>
            <a:ext cx="6590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4. </a:t>
            </a:r>
            <a:r>
              <a:rPr lang="ko-KR" altLang="en-US" dirty="0" smtClean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배열 요소 수정하기</a:t>
            </a:r>
            <a:r>
              <a:rPr lang="en-US" altLang="ko-KR" dirty="0" smtClean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dirty="0" smtClean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인덱스</a:t>
            </a:r>
            <a:endParaRPr lang="ko-KR" altLang="en-US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2350" y="2139254"/>
            <a:ext cx="4063418" cy="87699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0818" y="3000889"/>
            <a:ext cx="4063418" cy="92084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9732" y="2107538"/>
            <a:ext cx="3861089" cy="90092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687B1B19-744D-032D-D1D2-8E63CED1C782}"/>
              </a:ext>
            </a:extLst>
          </p:cNvPr>
          <p:cNvSpPr txBox="1"/>
          <p:nvPr/>
        </p:nvSpPr>
        <p:spPr>
          <a:xfrm>
            <a:off x="839960" y="3054626"/>
            <a:ext cx="659012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smtClean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마지막 요소 삭제</a:t>
            </a:r>
            <a:endParaRPr lang="en-US" altLang="ko-KR" sz="1500" dirty="0">
              <a:solidFill>
                <a:srgbClr val="FF0000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9960" y="3598387"/>
            <a:ext cx="3897130" cy="82494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687B1B19-744D-032D-D1D2-8E63CED1C782}"/>
              </a:ext>
            </a:extLst>
          </p:cNvPr>
          <p:cNvSpPr txBox="1"/>
          <p:nvPr/>
        </p:nvSpPr>
        <p:spPr>
          <a:xfrm>
            <a:off x="869732" y="4462633"/>
            <a:ext cx="659012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smtClean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첫 번째 요소 삭제</a:t>
            </a:r>
            <a:endParaRPr lang="en-US" altLang="ko-KR" sz="1500" dirty="0">
              <a:solidFill>
                <a:srgbClr val="FF0000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9732" y="4963503"/>
            <a:ext cx="3738607" cy="824693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687B1B19-744D-032D-D1D2-8E63CED1C782}"/>
              </a:ext>
            </a:extLst>
          </p:cNvPr>
          <p:cNvSpPr txBox="1"/>
          <p:nvPr/>
        </p:nvSpPr>
        <p:spPr>
          <a:xfrm>
            <a:off x="869732" y="5820600"/>
            <a:ext cx="659012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smtClean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중간 요소 삭제</a:t>
            </a:r>
            <a:endParaRPr lang="en-US" altLang="ko-KR" sz="1500" dirty="0">
              <a:solidFill>
                <a:srgbClr val="FF0000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07F5ADA-1012-4B66-3430-7EB1C07400B2}"/>
              </a:ext>
            </a:extLst>
          </p:cNvPr>
          <p:cNvSpPr txBox="1"/>
          <p:nvPr/>
        </p:nvSpPr>
        <p:spPr>
          <a:xfrm>
            <a:off x="838199" y="6324349"/>
            <a:ext cx="6590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splice(</a:t>
            </a:r>
            <a:r>
              <a:rPr lang="ko-KR" altLang="en-US" dirty="0" smtClean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시작 인덱스</a:t>
            </a:r>
            <a:r>
              <a:rPr lang="en-US" altLang="ko-KR" dirty="0" smtClean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dirty="0" smtClean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삭제할 요소 개수</a:t>
            </a:r>
            <a:r>
              <a:rPr lang="en-US" altLang="ko-KR" dirty="0" smtClean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  <a:endParaRPr lang="ko-KR" altLang="en-US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67523" y="2233850"/>
            <a:ext cx="3905346" cy="81840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687B1B19-744D-032D-D1D2-8E63CED1C782}"/>
              </a:ext>
            </a:extLst>
          </p:cNvPr>
          <p:cNvSpPr txBox="1"/>
          <p:nvPr/>
        </p:nvSpPr>
        <p:spPr>
          <a:xfrm>
            <a:off x="5601877" y="3083055"/>
            <a:ext cx="659012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smtClean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시작 인덱스 이후 값 다 삭제</a:t>
            </a:r>
            <a:endParaRPr lang="en-US" altLang="ko-KR" sz="1500" dirty="0">
              <a:solidFill>
                <a:srgbClr val="FF0000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601877" y="3602166"/>
            <a:ext cx="3981326" cy="875017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687B1B19-744D-032D-D1D2-8E63CED1C782}"/>
              </a:ext>
            </a:extLst>
          </p:cNvPr>
          <p:cNvSpPr txBox="1"/>
          <p:nvPr/>
        </p:nvSpPr>
        <p:spPr>
          <a:xfrm>
            <a:off x="5601877" y="4462632"/>
            <a:ext cx="659012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smtClean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삭제 하고 값 넣기 한 번에</a:t>
            </a:r>
            <a:endParaRPr lang="en-US" altLang="ko-KR" sz="1500" dirty="0">
              <a:solidFill>
                <a:srgbClr val="FF0000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601876" y="4989374"/>
            <a:ext cx="3253753" cy="816842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687B1B19-744D-032D-D1D2-8E63CED1C782}"/>
              </a:ext>
            </a:extLst>
          </p:cNvPr>
          <p:cNvSpPr txBox="1"/>
          <p:nvPr/>
        </p:nvSpPr>
        <p:spPr>
          <a:xfrm>
            <a:off x="5560567" y="5820600"/>
            <a:ext cx="659012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smtClean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값 삭제하지 않고 중간에 값 추가하기</a:t>
            </a:r>
            <a:endParaRPr lang="en-US" altLang="ko-KR" sz="1500" dirty="0">
              <a:solidFill>
                <a:srgbClr val="FF0000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07F5ADA-1012-4B66-3430-7EB1C07400B2}"/>
              </a:ext>
            </a:extLst>
          </p:cNvPr>
          <p:cNvSpPr txBox="1"/>
          <p:nvPr/>
        </p:nvSpPr>
        <p:spPr>
          <a:xfrm>
            <a:off x="846222" y="1682023"/>
            <a:ext cx="6590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5. </a:t>
            </a:r>
            <a:r>
              <a:rPr lang="ko-KR" altLang="en-US" dirty="0" smtClean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배열 요소 삭제하기</a:t>
            </a:r>
            <a:r>
              <a:rPr lang="en-US" altLang="ko-KR" dirty="0" smtClean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pop(), shift(), splice()</a:t>
            </a:r>
            <a:endParaRPr lang="ko-KR" altLang="en-US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34" name="제목 1">
            <a:extLst>
              <a:ext uri="{FF2B5EF4-FFF2-40B4-BE49-F238E27FC236}">
                <a16:creationId xmlns:a16="http://schemas.microsoft.com/office/drawing/2014/main" id="{FC68EECC-884B-F983-CD21-621A0ABC8B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b="1" dirty="0" smtClean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2.6.1 </a:t>
            </a:r>
            <a:r>
              <a:rPr lang="ko-KR" altLang="en-US" b="1" dirty="0" smtClean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배열 </a:t>
            </a:r>
            <a:r>
              <a:rPr lang="en-US" altLang="ko-KR" sz="3000" b="1" dirty="0" smtClean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_[] </a:t>
            </a:r>
            <a:r>
              <a:rPr lang="ko-KR" altLang="en-US" sz="3000" b="1" dirty="0" smtClean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배열 </a:t>
            </a:r>
            <a:r>
              <a:rPr lang="ko-KR" altLang="en-US" sz="3000" b="1" dirty="0" err="1" smtClean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리터럴</a:t>
            </a:r>
            <a:endParaRPr lang="ko-KR" altLang="en-US" sz="3000" b="1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89440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1" grpId="0"/>
      <p:bldP spid="25" grpId="0"/>
      <p:bldP spid="26" grpId="0"/>
      <p:bldP spid="27" grpId="0"/>
      <p:bldP spid="28" grpId="0"/>
      <p:bldP spid="29" grpId="0"/>
      <p:bldP spid="31" grpId="0"/>
      <p:bldP spid="3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307F5ADA-1012-4B66-3430-7EB1C07400B2}"/>
              </a:ext>
            </a:extLst>
          </p:cNvPr>
          <p:cNvSpPr txBox="1"/>
          <p:nvPr/>
        </p:nvSpPr>
        <p:spPr>
          <a:xfrm>
            <a:off x="838200" y="1690688"/>
            <a:ext cx="6590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6. </a:t>
            </a:r>
            <a:r>
              <a:rPr lang="ko-KR" altLang="en-US" dirty="0" smtClean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배열 요소 찾기</a:t>
            </a:r>
            <a:r>
              <a:rPr lang="en-US" altLang="ko-KR" dirty="0" smtClean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includes(), </a:t>
            </a:r>
            <a:r>
              <a:rPr lang="en-US" altLang="ko-KR" dirty="0" err="1" smtClean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indexOf</a:t>
            </a:r>
            <a:r>
              <a:rPr lang="en-US" altLang="ko-KR" dirty="0" smtClean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(), </a:t>
            </a:r>
            <a:r>
              <a:rPr lang="en-US" altLang="ko-KR" dirty="0" err="1" smtClean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lastIndexOf</a:t>
            </a:r>
            <a:r>
              <a:rPr lang="en-US" altLang="ko-KR" dirty="0" smtClean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()</a:t>
            </a:r>
            <a:endParaRPr lang="ko-KR" altLang="en-US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5103" y="2064670"/>
            <a:ext cx="4053835" cy="132091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687B1B19-744D-032D-D1D2-8E63CED1C782}"/>
              </a:ext>
            </a:extLst>
          </p:cNvPr>
          <p:cNvSpPr txBox="1"/>
          <p:nvPr/>
        </p:nvSpPr>
        <p:spPr>
          <a:xfrm>
            <a:off x="1103571" y="3448647"/>
            <a:ext cx="659012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smtClean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값 존재 유무에 따라 </a:t>
            </a:r>
            <a:r>
              <a:rPr lang="en-US" altLang="ko-KR" sz="1500" dirty="0" smtClean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true/false</a:t>
            </a:r>
            <a:endParaRPr lang="en-US" altLang="ko-KR" sz="1500" dirty="0">
              <a:solidFill>
                <a:srgbClr val="FF0000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3571" y="3864807"/>
            <a:ext cx="3678637" cy="1818805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687B1B19-744D-032D-D1D2-8E63CED1C782}"/>
              </a:ext>
            </a:extLst>
          </p:cNvPr>
          <p:cNvSpPr txBox="1"/>
          <p:nvPr/>
        </p:nvSpPr>
        <p:spPr>
          <a:xfrm>
            <a:off x="1103570" y="5734762"/>
            <a:ext cx="659012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smtClean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인덱스 순서를 알려줌</a:t>
            </a:r>
            <a:endParaRPr lang="en-US" altLang="ko-KR" sz="1500" dirty="0">
              <a:solidFill>
                <a:srgbClr val="FF0000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87B1B19-744D-032D-D1D2-8E63CED1C782}"/>
              </a:ext>
            </a:extLst>
          </p:cNvPr>
          <p:cNvSpPr txBox="1"/>
          <p:nvPr/>
        </p:nvSpPr>
        <p:spPr>
          <a:xfrm>
            <a:off x="4792770" y="4497210"/>
            <a:ext cx="659012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 err="1" smtClean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indexOf</a:t>
            </a:r>
            <a:r>
              <a:rPr lang="en-US" altLang="ko-KR" sz="1500" dirty="0" smtClean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500" dirty="0" smtClean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앞에서 부터 찾음</a:t>
            </a:r>
            <a:endParaRPr lang="en-US" altLang="ko-KR" sz="1500" dirty="0" smtClean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r>
              <a:rPr lang="en-US" altLang="ko-KR" sz="1500" dirty="0" err="1" smtClean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lastIndexOf</a:t>
            </a:r>
            <a:r>
              <a:rPr lang="en-US" altLang="ko-KR" sz="1500" dirty="0" smtClean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500" dirty="0" smtClean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뒤에서부터 찾음</a:t>
            </a:r>
            <a:endParaRPr lang="en-US" altLang="ko-KR" sz="15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05956" y="3813656"/>
            <a:ext cx="6147844" cy="991587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687B1B19-744D-032D-D1D2-8E63CED1C782}"/>
              </a:ext>
            </a:extLst>
          </p:cNvPr>
          <p:cNvSpPr txBox="1"/>
          <p:nvPr/>
        </p:nvSpPr>
        <p:spPr>
          <a:xfrm>
            <a:off x="5205956" y="4961914"/>
            <a:ext cx="659012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smtClean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값 찾을 때 </a:t>
            </a:r>
            <a:r>
              <a:rPr lang="ko-KR" altLang="en-US" sz="1500" dirty="0" err="1" smtClean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자료형도</a:t>
            </a:r>
            <a:r>
              <a:rPr lang="ko-KR" altLang="en-US" sz="1500" dirty="0" smtClean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일치해야 함</a:t>
            </a:r>
            <a:endParaRPr lang="en-US" altLang="ko-KR" sz="1500" dirty="0">
              <a:solidFill>
                <a:srgbClr val="FF0000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28" name="제목 1">
            <a:extLst>
              <a:ext uri="{FF2B5EF4-FFF2-40B4-BE49-F238E27FC236}">
                <a16:creationId xmlns:a16="http://schemas.microsoft.com/office/drawing/2014/main" id="{FC68EECC-884B-F983-CD21-621A0ABC8B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b="1" dirty="0" smtClean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2.6.1 </a:t>
            </a:r>
            <a:r>
              <a:rPr lang="ko-KR" altLang="en-US" b="1" dirty="0" smtClean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배열 </a:t>
            </a:r>
            <a:r>
              <a:rPr lang="en-US" altLang="ko-KR" sz="3000" b="1" dirty="0" smtClean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_[] </a:t>
            </a:r>
            <a:r>
              <a:rPr lang="ko-KR" altLang="en-US" sz="3000" b="1" dirty="0" smtClean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배열 </a:t>
            </a:r>
            <a:r>
              <a:rPr lang="ko-KR" altLang="en-US" sz="3000" b="1" dirty="0" err="1" smtClean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리터럴</a:t>
            </a:r>
            <a:endParaRPr lang="ko-KR" altLang="en-US" sz="3000" b="1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769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307F5ADA-1012-4B66-3430-7EB1C07400B2}"/>
              </a:ext>
            </a:extLst>
          </p:cNvPr>
          <p:cNvSpPr txBox="1"/>
          <p:nvPr/>
        </p:nvSpPr>
        <p:spPr>
          <a:xfrm>
            <a:off x="838200" y="1690688"/>
            <a:ext cx="6590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7. </a:t>
            </a:r>
            <a:r>
              <a:rPr lang="ko-KR" altLang="en-US" dirty="0" smtClean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배열 자르고 합치기</a:t>
            </a:r>
            <a:r>
              <a:rPr lang="en-US" altLang="ko-KR" dirty="0" smtClean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slice(), </a:t>
            </a:r>
            <a:r>
              <a:rPr lang="en-US" altLang="ko-KR" dirty="0" err="1" smtClean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concat</a:t>
            </a:r>
            <a:r>
              <a:rPr lang="en-US" altLang="ko-KR" dirty="0" smtClean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()</a:t>
            </a:r>
            <a:endParaRPr lang="ko-KR" altLang="en-US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150610"/>
            <a:ext cx="5086371" cy="150544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07F5ADA-1012-4B66-3430-7EB1C07400B2}"/>
              </a:ext>
            </a:extLst>
          </p:cNvPr>
          <p:cNvSpPr txBox="1"/>
          <p:nvPr/>
        </p:nvSpPr>
        <p:spPr>
          <a:xfrm>
            <a:off x="838199" y="3709574"/>
            <a:ext cx="6590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slice(</a:t>
            </a:r>
            <a:r>
              <a:rPr lang="ko-KR" altLang="en-US" dirty="0" smtClean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시작 인덱스</a:t>
            </a:r>
            <a:r>
              <a:rPr lang="en-US" altLang="ko-KR" dirty="0" smtClean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dirty="0" smtClean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종료 인덱스</a:t>
            </a:r>
            <a:r>
              <a:rPr lang="en-US" altLang="ko-KR" dirty="0" smtClean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  <a:endParaRPr lang="ko-KR" altLang="en-US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199" y="4132421"/>
            <a:ext cx="4919902" cy="136974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07F5ADA-1012-4B66-3430-7EB1C07400B2}"/>
              </a:ext>
            </a:extLst>
          </p:cNvPr>
          <p:cNvSpPr txBox="1"/>
          <p:nvPr/>
        </p:nvSpPr>
        <p:spPr>
          <a:xfrm>
            <a:off x="838198" y="5529334"/>
            <a:ext cx="6590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배열</a:t>
            </a:r>
            <a:r>
              <a:rPr lang="en-US" altLang="ko-KR" dirty="0" smtClean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  <a:r>
              <a:rPr lang="en-US" altLang="ko-KR" dirty="0" err="1" smtClean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concat</a:t>
            </a:r>
            <a:r>
              <a:rPr lang="en-US" altLang="ko-KR" dirty="0" smtClean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dirty="0" smtClean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값</a:t>
            </a:r>
            <a:r>
              <a:rPr lang="en-US" altLang="ko-KR" dirty="0" smtClean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1, </a:t>
            </a:r>
            <a:r>
              <a:rPr lang="ko-KR" altLang="en-US" dirty="0" smtClean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값</a:t>
            </a:r>
            <a:r>
              <a:rPr lang="en-US" altLang="ko-KR" dirty="0" smtClean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2, …)</a:t>
            </a:r>
            <a:endParaRPr lang="ko-KR" altLang="en-US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07F5ADA-1012-4B66-3430-7EB1C07400B2}"/>
              </a:ext>
            </a:extLst>
          </p:cNvPr>
          <p:cNvSpPr txBox="1"/>
          <p:nvPr/>
        </p:nvSpPr>
        <p:spPr>
          <a:xfrm>
            <a:off x="6398173" y="1695073"/>
            <a:ext cx="6590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8. </a:t>
            </a:r>
            <a:r>
              <a:rPr lang="ko-KR" altLang="en-US" dirty="0" smtClean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배열과 문자열 비슷한 특징</a:t>
            </a:r>
            <a:r>
              <a:rPr lang="en-US" altLang="ko-KR" dirty="0" smtClean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join(), split()</a:t>
            </a:r>
            <a:endParaRPr lang="ko-KR" altLang="en-US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87B1B19-744D-032D-D1D2-8E63CED1C782}"/>
              </a:ext>
            </a:extLst>
          </p:cNvPr>
          <p:cNvSpPr txBox="1"/>
          <p:nvPr/>
        </p:nvSpPr>
        <p:spPr>
          <a:xfrm>
            <a:off x="6398173" y="1163402"/>
            <a:ext cx="659012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smtClean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문자열</a:t>
            </a:r>
            <a:r>
              <a:rPr lang="en-US" altLang="ko-KR" sz="1500" dirty="0" smtClean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500" dirty="0" smtClean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문자의 나열</a:t>
            </a:r>
            <a:endParaRPr lang="en-US" altLang="ko-KR" sz="1500" dirty="0" smtClean="0">
              <a:solidFill>
                <a:srgbClr val="FF0000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r>
              <a:rPr lang="ko-KR" altLang="en-US" sz="1500" dirty="0" smtClean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배열</a:t>
            </a:r>
            <a:r>
              <a:rPr lang="en-US" altLang="ko-KR" sz="1500" dirty="0" smtClean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500" dirty="0" smtClean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요소의 나열</a:t>
            </a:r>
            <a:endParaRPr lang="en-US" altLang="ko-KR" sz="1500" dirty="0">
              <a:solidFill>
                <a:srgbClr val="FF0000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52021" y="1977842"/>
            <a:ext cx="3359302" cy="105268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04723" y="2926273"/>
            <a:ext cx="3644460" cy="100702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87B1B19-744D-032D-D1D2-8E63CED1C782}"/>
              </a:ext>
            </a:extLst>
          </p:cNvPr>
          <p:cNvSpPr txBox="1"/>
          <p:nvPr/>
        </p:nvSpPr>
        <p:spPr>
          <a:xfrm>
            <a:off x="6552021" y="3813827"/>
            <a:ext cx="659012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err="1" smtClean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배열이랑</a:t>
            </a:r>
            <a:r>
              <a:rPr lang="ko-KR" altLang="en-US" sz="1500" dirty="0" smtClean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다르게 자동 형 변환 됨</a:t>
            </a:r>
            <a:endParaRPr lang="en-US" altLang="ko-KR" sz="1500" dirty="0">
              <a:solidFill>
                <a:srgbClr val="FF0000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02694" y="4228559"/>
            <a:ext cx="5837668" cy="924779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14785" y="5122570"/>
            <a:ext cx="5342533" cy="146741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87B1B19-744D-032D-D1D2-8E63CED1C782}"/>
              </a:ext>
            </a:extLst>
          </p:cNvPr>
          <p:cNvSpPr txBox="1"/>
          <p:nvPr/>
        </p:nvSpPr>
        <p:spPr>
          <a:xfrm>
            <a:off x="9510683" y="4352399"/>
            <a:ext cx="659012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smtClean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배열 </a:t>
            </a:r>
            <a:r>
              <a:rPr lang="en-US" altLang="ko-KR" sz="1500" dirty="0" smtClean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to </a:t>
            </a:r>
            <a:r>
              <a:rPr lang="ko-KR" altLang="en-US" sz="1500" dirty="0" smtClean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문자열</a:t>
            </a:r>
            <a:endParaRPr lang="en-US" altLang="ko-KR" sz="1500" dirty="0">
              <a:solidFill>
                <a:srgbClr val="FF0000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87B1B19-744D-032D-D1D2-8E63CED1C782}"/>
              </a:ext>
            </a:extLst>
          </p:cNvPr>
          <p:cNvSpPr txBox="1"/>
          <p:nvPr/>
        </p:nvSpPr>
        <p:spPr>
          <a:xfrm>
            <a:off x="8896938" y="5340019"/>
            <a:ext cx="659012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smtClean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문자열 </a:t>
            </a:r>
            <a:r>
              <a:rPr lang="en-US" altLang="ko-KR" sz="1500" dirty="0" smtClean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to </a:t>
            </a:r>
            <a:r>
              <a:rPr lang="ko-KR" altLang="en-US" sz="1500" dirty="0" smtClean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배열</a:t>
            </a:r>
            <a:endParaRPr lang="en-US" altLang="ko-KR" sz="1500" dirty="0">
              <a:solidFill>
                <a:srgbClr val="FF0000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28" name="제목 1">
            <a:extLst>
              <a:ext uri="{FF2B5EF4-FFF2-40B4-BE49-F238E27FC236}">
                <a16:creationId xmlns:a16="http://schemas.microsoft.com/office/drawing/2014/main" id="{FC68EECC-884B-F983-CD21-621A0ABC8B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b="1" dirty="0" smtClean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2.6.1 </a:t>
            </a:r>
            <a:r>
              <a:rPr lang="ko-KR" altLang="en-US" b="1" dirty="0" smtClean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배열 </a:t>
            </a:r>
            <a:r>
              <a:rPr lang="en-US" altLang="ko-KR" sz="3000" b="1" dirty="0" smtClean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_[] </a:t>
            </a:r>
            <a:r>
              <a:rPr lang="ko-KR" altLang="en-US" sz="3000" b="1" dirty="0" smtClean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배열 </a:t>
            </a:r>
            <a:r>
              <a:rPr lang="ko-KR" altLang="en-US" sz="3000" b="1" dirty="0" err="1" smtClean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리터럴</a:t>
            </a:r>
            <a:endParaRPr lang="ko-KR" altLang="en-US" sz="3000" b="1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68895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307F5ADA-1012-4B66-3430-7EB1C07400B2}"/>
              </a:ext>
            </a:extLst>
          </p:cNvPr>
          <p:cNvSpPr txBox="1"/>
          <p:nvPr/>
        </p:nvSpPr>
        <p:spPr>
          <a:xfrm>
            <a:off x="838200" y="1690688"/>
            <a:ext cx="6590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9. </a:t>
            </a:r>
            <a:r>
              <a:rPr lang="ko-KR" altLang="en-US" dirty="0" smtClean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배열 반복하기</a:t>
            </a:r>
            <a:endParaRPr lang="ko-KR" altLang="en-US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9452" y="2048754"/>
            <a:ext cx="3294389" cy="96749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07F5ADA-1012-4B66-3430-7EB1C07400B2}"/>
              </a:ext>
            </a:extLst>
          </p:cNvPr>
          <p:cNvSpPr txBox="1"/>
          <p:nvPr/>
        </p:nvSpPr>
        <p:spPr>
          <a:xfrm>
            <a:off x="838200" y="3200917"/>
            <a:ext cx="6590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10. </a:t>
            </a:r>
            <a:r>
              <a:rPr lang="ko-KR" altLang="en-US" dirty="0" smtClean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이차원 배열</a:t>
            </a:r>
            <a:endParaRPr lang="ko-KR" altLang="en-US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3570249"/>
            <a:ext cx="2060146" cy="137807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6"/>
          <a:srcRect t="3728"/>
          <a:stretch/>
        </p:blipFill>
        <p:spPr>
          <a:xfrm>
            <a:off x="2898346" y="3506552"/>
            <a:ext cx="1663986" cy="1441768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687B1B19-744D-032D-D1D2-8E63CED1C782}"/>
              </a:ext>
            </a:extLst>
          </p:cNvPr>
          <p:cNvSpPr txBox="1"/>
          <p:nvPr/>
        </p:nvSpPr>
        <p:spPr>
          <a:xfrm>
            <a:off x="998779" y="4994487"/>
            <a:ext cx="659012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smtClean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표 형태 이차원 데이터 나타낼 때 주로 사용</a:t>
            </a:r>
            <a:endParaRPr lang="en-US" altLang="ko-KR" sz="1500" dirty="0">
              <a:solidFill>
                <a:srgbClr val="FF0000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8200" y="5716401"/>
            <a:ext cx="6685368" cy="28268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307F5ADA-1012-4B66-3430-7EB1C07400B2}"/>
              </a:ext>
            </a:extLst>
          </p:cNvPr>
          <p:cNvSpPr txBox="1"/>
          <p:nvPr/>
        </p:nvSpPr>
        <p:spPr>
          <a:xfrm>
            <a:off x="5294586" y="1638180"/>
            <a:ext cx="6590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11. flat(), fill()</a:t>
            </a:r>
            <a:endParaRPr lang="ko-KR" altLang="en-US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21888" y="2091589"/>
            <a:ext cx="4589216" cy="95711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687B1B19-744D-032D-D1D2-8E63CED1C782}"/>
              </a:ext>
            </a:extLst>
          </p:cNvPr>
          <p:cNvSpPr txBox="1"/>
          <p:nvPr/>
        </p:nvSpPr>
        <p:spPr>
          <a:xfrm>
            <a:off x="5421888" y="3187009"/>
            <a:ext cx="659012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 smtClean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flat()</a:t>
            </a:r>
            <a:r>
              <a:rPr lang="en-US" altLang="ko-KR" sz="1500" dirty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</a:t>
            </a:r>
            <a:r>
              <a:rPr lang="ko-KR" altLang="en-US" sz="1500" dirty="0" smtClean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배열의 차원을 한 단계 낮추는 기능 </a:t>
            </a:r>
            <a:r>
              <a:rPr lang="en-US" altLang="ko-KR" sz="1500" dirty="0" smtClean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500" dirty="0" err="1" smtClean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일차원은</a:t>
            </a:r>
            <a:r>
              <a:rPr lang="ko-KR" altLang="en-US" sz="1500" dirty="0" smtClean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그대로 </a:t>
            </a:r>
            <a:r>
              <a:rPr lang="ko-KR" altLang="en-US" sz="1500" dirty="0" err="1" smtClean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일차원</a:t>
            </a:r>
            <a:r>
              <a:rPr lang="en-US" altLang="ko-KR" sz="1500" dirty="0" smtClean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  <a:endParaRPr lang="en-US" altLang="ko-KR" sz="1500" dirty="0">
              <a:solidFill>
                <a:srgbClr val="FF0000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28" name="제목 1">
            <a:extLst>
              <a:ext uri="{FF2B5EF4-FFF2-40B4-BE49-F238E27FC236}">
                <a16:creationId xmlns:a16="http://schemas.microsoft.com/office/drawing/2014/main" id="{FC68EECC-884B-F983-CD21-621A0ABC8B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b="1" dirty="0" smtClean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2.6.1 </a:t>
            </a:r>
            <a:r>
              <a:rPr lang="ko-KR" altLang="en-US" b="1" dirty="0" smtClean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배열 </a:t>
            </a:r>
            <a:r>
              <a:rPr lang="en-US" altLang="ko-KR" sz="3000" b="1" dirty="0" smtClean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_[] </a:t>
            </a:r>
            <a:r>
              <a:rPr lang="ko-KR" altLang="en-US" sz="3000" b="1" dirty="0" smtClean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배열 </a:t>
            </a:r>
            <a:r>
              <a:rPr lang="ko-KR" altLang="en-US" sz="3000" b="1" dirty="0" err="1" smtClean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리터럴</a:t>
            </a:r>
            <a:endParaRPr lang="ko-KR" altLang="en-US" sz="3000" b="1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79005" y="4217367"/>
            <a:ext cx="6657953" cy="492109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79005" y="4603949"/>
            <a:ext cx="3759383" cy="375939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687B1B19-744D-032D-D1D2-8E63CED1C782}"/>
              </a:ext>
            </a:extLst>
          </p:cNvPr>
          <p:cNvSpPr txBox="1"/>
          <p:nvPr/>
        </p:nvSpPr>
        <p:spPr>
          <a:xfrm>
            <a:off x="5421888" y="5017680"/>
            <a:ext cx="659012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 smtClean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fill(): </a:t>
            </a:r>
            <a:r>
              <a:rPr lang="ko-KR" altLang="en-US" sz="1500" dirty="0" smtClean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빈 배열 요소를 특정 값으로 채워 넣는 기능</a:t>
            </a:r>
            <a:endParaRPr lang="en-US" altLang="ko-KR" sz="1500" dirty="0">
              <a:solidFill>
                <a:srgbClr val="FF0000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547473" y="3648484"/>
            <a:ext cx="3042174" cy="70329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91954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제목 1">
            <a:extLst>
              <a:ext uri="{FF2B5EF4-FFF2-40B4-BE49-F238E27FC236}">
                <a16:creationId xmlns:a16="http://schemas.microsoft.com/office/drawing/2014/main" id="{FC68EECC-884B-F983-CD21-621A0ABC8B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b="1" dirty="0" smtClean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2.6.1 </a:t>
            </a:r>
            <a:r>
              <a:rPr lang="ko-KR" altLang="en-US" b="1" dirty="0" smtClean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배열 </a:t>
            </a:r>
            <a:r>
              <a:rPr lang="en-US" altLang="ko-KR" sz="3000" b="1" dirty="0" smtClean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_[] </a:t>
            </a:r>
            <a:r>
              <a:rPr lang="ko-KR" altLang="en-US" sz="3000" b="1" dirty="0" smtClean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배열 </a:t>
            </a:r>
            <a:r>
              <a:rPr lang="ko-KR" altLang="en-US" sz="3000" b="1" dirty="0" err="1" smtClean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리터럴</a:t>
            </a:r>
            <a:endParaRPr lang="ko-KR" altLang="en-US" sz="3000" b="1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539" y="2561632"/>
            <a:ext cx="4542029" cy="197883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07F5ADA-1012-4B66-3430-7EB1C07400B2}"/>
              </a:ext>
            </a:extLst>
          </p:cNvPr>
          <p:cNvSpPr txBox="1"/>
          <p:nvPr/>
        </p:nvSpPr>
        <p:spPr>
          <a:xfrm>
            <a:off x="838200" y="1835656"/>
            <a:ext cx="6590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12. </a:t>
            </a:r>
            <a:r>
              <a:rPr lang="ko-KR" altLang="en-US" dirty="0" smtClean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중복 요소 제거</a:t>
            </a:r>
            <a:r>
              <a:rPr lang="en-US" altLang="ko-KR" dirty="0" smtClean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set()</a:t>
            </a:r>
            <a:endParaRPr lang="ko-KR" altLang="en-US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4897113"/>
            <a:ext cx="3728874" cy="62407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87B1B19-744D-032D-D1D2-8E63CED1C782}"/>
              </a:ext>
            </a:extLst>
          </p:cNvPr>
          <p:cNvSpPr txBox="1"/>
          <p:nvPr/>
        </p:nvSpPr>
        <p:spPr>
          <a:xfrm>
            <a:off x="960247" y="5554671"/>
            <a:ext cx="659012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smtClean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요소 개수 구할 땐 </a:t>
            </a:r>
            <a:r>
              <a:rPr lang="en-US" altLang="ko-KR" sz="1500" dirty="0" smtClean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length</a:t>
            </a:r>
            <a:r>
              <a:rPr lang="ko-KR" altLang="en-US" sz="1500" dirty="0" smtClean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가 아니라 </a:t>
            </a:r>
            <a:r>
              <a:rPr lang="en-US" altLang="ko-KR" sz="1500" dirty="0" smtClean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size </a:t>
            </a:r>
            <a:r>
              <a:rPr lang="ko-KR" altLang="en-US" sz="1500" dirty="0" smtClean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사용</a:t>
            </a:r>
            <a:endParaRPr lang="en-US" altLang="ko-KR" sz="1500" dirty="0">
              <a:solidFill>
                <a:srgbClr val="FF0000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49427" y="2522775"/>
            <a:ext cx="5556509" cy="69641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687B1B19-744D-032D-D1D2-8E63CED1C782}"/>
              </a:ext>
            </a:extLst>
          </p:cNvPr>
          <p:cNvSpPr txBox="1"/>
          <p:nvPr/>
        </p:nvSpPr>
        <p:spPr>
          <a:xfrm>
            <a:off x="5949427" y="3246039"/>
            <a:ext cx="659012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smtClean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다시 배열로 바꿀 땐 </a:t>
            </a:r>
            <a:r>
              <a:rPr lang="en-US" altLang="ko-KR" sz="1500" dirty="0" err="1" smtClean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array.from</a:t>
            </a:r>
            <a:r>
              <a:rPr lang="en-US" altLang="ko-KR" sz="1500" dirty="0" smtClean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()</a:t>
            </a:r>
            <a:r>
              <a:rPr lang="ko-KR" altLang="en-US" sz="1500" dirty="0" smtClean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을 사용해야 함</a:t>
            </a:r>
            <a:endParaRPr lang="en-US" altLang="ko-KR" sz="1500" dirty="0">
              <a:solidFill>
                <a:srgbClr val="FF0000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00697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제목 1">
            <a:extLst>
              <a:ext uri="{FF2B5EF4-FFF2-40B4-BE49-F238E27FC236}">
                <a16:creationId xmlns:a16="http://schemas.microsoft.com/office/drawing/2014/main" id="{FC68EECC-884B-F983-CD21-621A0ABC8B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b="1" dirty="0" smtClean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2.6.2 </a:t>
            </a:r>
            <a:r>
              <a:rPr lang="ko-KR" altLang="en-US" b="1" dirty="0" smtClean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함수</a:t>
            </a:r>
            <a:endParaRPr lang="ko-KR" altLang="en-US" sz="3000" b="1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234583"/>
            <a:ext cx="3316431" cy="100721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07F5ADA-1012-4B66-3430-7EB1C07400B2}"/>
              </a:ext>
            </a:extLst>
          </p:cNvPr>
          <p:cNvSpPr txBox="1"/>
          <p:nvPr/>
        </p:nvSpPr>
        <p:spPr>
          <a:xfrm>
            <a:off x="4154631" y="2553524"/>
            <a:ext cx="6590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이름이 없는 익명 함수는 다른 곳에서 사용 불가능</a:t>
            </a:r>
            <a:endParaRPr lang="ko-KR" altLang="en-US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69EBAC-CFDF-4359-FAFC-B7CDB0705FA4}"/>
              </a:ext>
            </a:extLst>
          </p:cNvPr>
          <p:cNvSpPr txBox="1"/>
          <p:nvPr/>
        </p:nvSpPr>
        <p:spPr>
          <a:xfrm>
            <a:off x="838200" y="1412627"/>
            <a:ext cx="6590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특정한 작업을 수행하는 코드</a:t>
            </a:r>
            <a:endParaRPr lang="ko-KR" altLang="en-US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3694421"/>
            <a:ext cx="3466919" cy="1460903"/>
          </a:xfrm>
          <a:prstGeom prst="rect">
            <a:avLst/>
          </a:prstGeom>
        </p:spPr>
      </p:pic>
      <p:cxnSp>
        <p:nvCxnSpPr>
          <p:cNvPr id="8" name="꺾인 연결선 7"/>
          <p:cNvCxnSpPr>
            <a:stCxn id="5" idx="0"/>
          </p:cNvCxnSpPr>
          <p:nvPr/>
        </p:nvCxnSpPr>
        <p:spPr>
          <a:xfrm rot="5400000" flipH="1" flipV="1">
            <a:off x="3616482" y="2407827"/>
            <a:ext cx="241773" cy="2331416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687B1B19-744D-032D-D1D2-8E63CED1C782}"/>
              </a:ext>
            </a:extLst>
          </p:cNvPr>
          <p:cNvSpPr txBox="1"/>
          <p:nvPr/>
        </p:nvSpPr>
        <p:spPr>
          <a:xfrm>
            <a:off x="4903077" y="3307057"/>
            <a:ext cx="659012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smtClean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함수 선언문</a:t>
            </a:r>
            <a:r>
              <a:rPr lang="en-US" altLang="ko-KR" sz="1500" dirty="0" smtClean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500" dirty="0" smtClean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상수에 대입하지 않고 </a:t>
            </a:r>
            <a:r>
              <a:rPr lang="en-US" altLang="ko-KR" sz="1500" dirty="0" smtClean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function </a:t>
            </a:r>
            <a:r>
              <a:rPr lang="ko-KR" altLang="en-US" sz="1500" dirty="0" smtClean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뒤에 함수 이름을 넣는 방식</a:t>
            </a:r>
            <a:endParaRPr lang="en-US" altLang="ko-KR" sz="1500" dirty="0">
              <a:solidFill>
                <a:srgbClr val="FF0000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cxnSp>
        <p:nvCxnSpPr>
          <p:cNvPr id="17" name="꺾인 연결선 16"/>
          <p:cNvCxnSpPr>
            <a:endCxn id="20" idx="1"/>
          </p:cNvCxnSpPr>
          <p:nvPr/>
        </p:nvCxnSpPr>
        <p:spPr>
          <a:xfrm>
            <a:off x="4311471" y="4421170"/>
            <a:ext cx="591606" cy="161583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87B1B19-744D-032D-D1D2-8E63CED1C782}"/>
              </a:ext>
            </a:extLst>
          </p:cNvPr>
          <p:cNvSpPr txBox="1"/>
          <p:nvPr/>
        </p:nvSpPr>
        <p:spPr>
          <a:xfrm>
            <a:off x="4903077" y="4421170"/>
            <a:ext cx="659012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smtClean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함수 표현식</a:t>
            </a:r>
            <a:r>
              <a:rPr lang="en-US" altLang="ko-KR" sz="1500" dirty="0" smtClean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500" dirty="0" smtClean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상수나 변수에 대입하는 방식 </a:t>
            </a:r>
            <a:r>
              <a:rPr lang="en-US" altLang="ko-KR" sz="1500" dirty="0" smtClean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500" dirty="0" smtClean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변수 이름이 함수 이름</a:t>
            </a:r>
            <a:r>
              <a:rPr lang="en-US" altLang="ko-KR" sz="1500" dirty="0" smtClean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  <a:endParaRPr lang="en-US" altLang="ko-KR" sz="1500" dirty="0">
              <a:solidFill>
                <a:srgbClr val="FF0000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cxnSp>
        <p:nvCxnSpPr>
          <p:cNvPr id="24" name="꺾인 연결선 23"/>
          <p:cNvCxnSpPr>
            <a:stCxn id="5" idx="2"/>
          </p:cNvCxnSpPr>
          <p:nvPr/>
        </p:nvCxnSpPr>
        <p:spPr>
          <a:xfrm rot="16200000" flipH="1">
            <a:off x="3390526" y="4336457"/>
            <a:ext cx="693686" cy="2331419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687B1B19-744D-032D-D1D2-8E63CED1C782}"/>
              </a:ext>
            </a:extLst>
          </p:cNvPr>
          <p:cNvSpPr txBox="1"/>
          <p:nvPr/>
        </p:nvSpPr>
        <p:spPr>
          <a:xfrm>
            <a:off x="4903076" y="5687427"/>
            <a:ext cx="659012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smtClean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화살표 함수</a:t>
            </a:r>
            <a:r>
              <a:rPr lang="en-US" altLang="ko-KR" sz="1500" dirty="0" smtClean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500" dirty="0" smtClean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화살표 기호를 사용한 함수</a:t>
            </a:r>
            <a:endParaRPr lang="en-US" altLang="ko-KR" sz="1500" dirty="0">
              <a:solidFill>
                <a:srgbClr val="FF0000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00242" y="5543059"/>
            <a:ext cx="1788362" cy="103174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6140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제목 1">
            <a:extLst>
              <a:ext uri="{FF2B5EF4-FFF2-40B4-BE49-F238E27FC236}">
                <a16:creationId xmlns:a16="http://schemas.microsoft.com/office/drawing/2014/main" id="{FC68EECC-884B-F983-CD21-621A0ABC8B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b="1" dirty="0" smtClean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2.6.2 </a:t>
            </a:r>
            <a:r>
              <a:rPr lang="ko-KR" altLang="en-US" b="1" dirty="0" smtClean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함수</a:t>
            </a:r>
            <a:endParaRPr lang="ko-KR" altLang="en-US" sz="3000" b="1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69EBAC-CFDF-4359-FAFC-B7CDB0705FA4}"/>
              </a:ext>
            </a:extLst>
          </p:cNvPr>
          <p:cNvSpPr txBox="1"/>
          <p:nvPr/>
        </p:nvSpPr>
        <p:spPr>
          <a:xfrm>
            <a:off x="838200" y="1412627"/>
            <a:ext cx="6590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함수를 호출하면 항상 결과 값이 반환된다</a:t>
            </a:r>
            <a:endParaRPr lang="ko-KR" altLang="en-US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cxnSp>
        <p:nvCxnSpPr>
          <p:cNvPr id="8" name="꺾인 연결선 7"/>
          <p:cNvCxnSpPr/>
          <p:nvPr/>
        </p:nvCxnSpPr>
        <p:spPr>
          <a:xfrm rot="5400000" flipH="1" flipV="1">
            <a:off x="3616481" y="2004471"/>
            <a:ext cx="241773" cy="2331416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687B1B19-744D-032D-D1D2-8E63CED1C782}"/>
              </a:ext>
            </a:extLst>
          </p:cNvPr>
          <p:cNvSpPr txBox="1"/>
          <p:nvPr/>
        </p:nvSpPr>
        <p:spPr>
          <a:xfrm>
            <a:off x="4903076" y="2848711"/>
            <a:ext cx="659012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smtClean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값이 </a:t>
            </a:r>
            <a:r>
              <a:rPr lang="ko-KR" altLang="en-US" sz="1500" dirty="0" err="1" smtClean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비어있으면</a:t>
            </a:r>
            <a:r>
              <a:rPr lang="ko-KR" altLang="en-US" sz="1500" dirty="0" smtClean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en-US" altLang="ko-KR" sz="1500" dirty="0" err="1" smtClean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js</a:t>
            </a:r>
            <a:r>
              <a:rPr lang="ko-KR" altLang="en-US" sz="1500" dirty="0" smtClean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엔진이 자동으로 값을 </a:t>
            </a:r>
            <a:r>
              <a:rPr lang="ko-KR" altLang="en-US" sz="1500" dirty="0" err="1" smtClean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넣어줌</a:t>
            </a:r>
            <a:endParaRPr lang="en-US" altLang="ko-KR" sz="1500" dirty="0">
              <a:solidFill>
                <a:srgbClr val="FF0000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003580"/>
            <a:ext cx="2284250" cy="128748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6621" y="3680833"/>
            <a:ext cx="2325829" cy="232582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07F5ADA-1012-4B66-3430-7EB1C07400B2}"/>
              </a:ext>
            </a:extLst>
          </p:cNvPr>
          <p:cNvSpPr txBox="1"/>
          <p:nvPr/>
        </p:nvSpPr>
        <p:spPr>
          <a:xfrm>
            <a:off x="3423745" y="4439209"/>
            <a:ext cx="6590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return</a:t>
            </a:r>
            <a:r>
              <a:rPr lang="ko-KR" altLang="en-US" dirty="0" smtClean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으로 </a:t>
            </a:r>
            <a:r>
              <a:rPr lang="ko-KR" altLang="en-US" dirty="0" err="1" smtClean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반환값</a:t>
            </a:r>
            <a:r>
              <a:rPr lang="ko-KR" altLang="en-US" dirty="0" smtClean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직접 지정</a:t>
            </a:r>
            <a:endParaRPr lang="ko-KR" altLang="en-US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123649B-89CF-A02A-5A06-3440A1E87E92}"/>
              </a:ext>
            </a:extLst>
          </p:cNvPr>
          <p:cNvSpPr txBox="1"/>
          <p:nvPr/>
        </p:nvSpPr>
        <p:spPr>
          <a:xfrm>
            <a:off x="6688319" y="4941021"/>
            <a:ext cx="4665481" cy="101566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chemeClr val="accent1">
                    <a:lumMod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cf. </a:t>
            </a:r>
            <a:r>
              <a:rPr lang="en-US" altLang="ko-KR" sz="1500" dirty="0" smtClean="0">
                <a:solidFill>
                  <a:schemeClr val="accent1">
                    <a:lumMod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return</a:t>
            </a:r>
            <a:r>
              <a:rPr lang="ko-KR" altLang="en-US" sz="1500" dirty="0" smtClean="0">
                <a:solidFill>
                  <a:schemeClr val="accent1">
                    <a:lumMod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의 역할</a:t>
            </a:r>
            <a:endParaRPr lang="en-US" altLang="ko-KR" sz="1500" dirty="0" smtClean="0">
              <a:solidFill>
                <a:schemeClr val="accent1">
                  <a:lumMod val="50000"/>
                </a:schemeClr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endParaRPr lang="en-US" altLang="ko-KR" sz="1500" dirty="0">
              <a:solidFill>
                <a:schemeClr val="accent1">
                  <a:lumMod val="50000"/>
                </a:schemeClr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r>
              <a:rPr lang="en-US" altLang="ko-KR" sz="1500" dirty="0" smtClean="0">
                <a:solidFill>
                  <a:schemeClr val="accent1">
                    <a:lumMod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1. </a:t>
            </a:r>
            <a:r>
              <a:rPr lang="ko-KR" altLang="en-US" sz="1500" dirty="0" err="1" smtClean="0">
                <a:solidFill>
                  <a:schemeClr val="accent1">
                    <a:lumMod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반환값</a:t>
            </a:r>
            <a:endParaRPr lang="en-US" altLang="ko-KR" sz="1500" dirty="0">
              <a:solidFill>
                <a:schemeClr val="accent1">
                  <a:lumMod val="50000"/>
                </a:schemeClr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r>
              <a:rPr lang="en-US" altLang="ko-KR" sz="1500" dirty="0" smtClean="0">
                <a:solidFill>
                  <a:schemeClr val="accent1">
                    <a:lumMod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2. </a:t>
            </a:r>
            <a:r>
              <a:rPr lang="ko-KR" altLang="en-US" sz="1500" dirty="0" smtClean="0">
                <a:solidFill>
                  <a:schemeClr val="accent1">
                    <a:lumMod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함수 중단</a:t>
            </a:r>
            <a:endParaRPr lang="en-US" altLang="ko-KR" sz="1500" dirty="0">
              <a:solidFill>
                <a:schemeClr val="accent1">
                  <a:lumMod val="50000"/>
                </a:schemeClr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95646" y="3459833"/>
            <a:ext cx="2436443" cy="212407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37113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제목 1">
            <a:extLst>
              <a:ext uri="{FF2B5EF4-FFF2-40B4-BE49-F238E27FC236}">
                <a16:creationId xmlns:a16="http://schemas.microsoft.com/office/drawing/2014/main" id="{FC68EECC-884B-F983-CD21-621A0ABC8B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b="1" dirty="0" smtClean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2.6.2 </a:t>
            </a:r>
            <a:r>
              <a:rPr lang="ko-KR" altLang="en-US" b="1" dirty="0" smtClean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함수</a:t>
            </a:r>
            <a:endParaRPr lang="ko-KR" altLang="en-US" sz="3000" b="1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69EBAC-CFDF-4359-FAFC-B7CDB0705FA4}"/>
              </a:ext>
            </a:extLst>
          </p:cNvPr>
          <p:cNvSpPr txBox="1"/>
          <p:nvPr/>
        </p:nvSpPr>
        <p:spPr>
          <a:xfrm>
            <a:off x="838200" y="1412627"/>
            <a:ext cx="6590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매개변수와 인수</a:t>
            </a:r>
            <a:endParaRPr lang="ko-KR" altLang="en-US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87B1B19-744D-032D-D1D2-8E63CED1C782}"/>
              </a:ext>
            </a:extLst>
          </p:cNvPr>
          <p:cNvSpPr txBox="1"/>
          <p:nvPr/>
        </p:nvSpPr>
        <p:spPr>
          <a:xfrm>
            <a:off x="4903076" y="2848711"/>
            <a:ext cx="659012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smtClean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값이 </a:t>
            </a:r>
            <a:r>
              <a:rPr lang="ko-KR" altLang="en-US" sz="1500" dirty="0" err="1" smtClean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비어있으면</a:t>
            </a:r>
            <a:r>
              <a:rPr lang="ko-KR" altLang="en-US" sz="1500" dirty="0" smtClean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en-US" altLang="ko-KR" sz="1500" dirty="0" err="1" smtClean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js</a:t>
            </a:r>
            <a:r>
              <a:rPr lang="ko-KR" altLang="en-US" sz="1500" dirty="0" smtClean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엔진이 자동으로 값을 </a:t>
            </a:r>
            <a:r>
              <a:rPr lang="ko-KR" altLang="en-US" sz="1500" dirty="0" err="1" smtClean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넣어줌</a:t>
            </a:r>
            <a:endParaRPr lang="en-US" altLang="ko-KR" sz="1500" dirty="0">
              <a:solidFill>
                <a:srgbClr val="FF0000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07F5ADA-1012-4B66-3430-7EB1C07400B2}"/>
              </a:ext>
            </a:extLst>
          </p:cNvPr>
          <p:cNvSpPr txBox="1"/>
          <p:nvPr/>
        </p:nvSpPr>
        <p:spPr>
          <a:xfrm>
            <a:off x="3423745" y="4439209"/>
            <a:ext cx="65901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인수</a:t>
            </a:r>
            <a:r>
              <a:rPr lang="en-US" altLang="ko-KR" dirty="0" smtClean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dirty="0" smtClean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함수 호출할 때 넣은 </a:t>
            </a:r>
            <a:r>
              <a:rPr lang="en-US" altLang="ko-KR" dirty="0" smtClean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argument </a:t>
            </a:r>
            <a:r>
              <a:rPr lang="ko-KR" altLang="en-US" dirty="0" smtClean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같은 값</a:t>
            </a:r>
            <a:endParaRPr lang="en-US" altLang="ko-KR" dirty="0" smtClean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r>
              <a:rPr lang="ko-KR" altLang="en-US" dirty="0" smtClean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매개변수</a:t>
            </a:r>
            <a:r>
              <a:rPr lang="en-US" altLang="ko-KR" dirty="0" smtClean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dirty="0" smtClean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함수 선언할 때 사용한 </a:t>
            </a:r>
            <a:r>
              <a:rPr lang="en-US" altLang="ko-KR" dirty="0" smtClean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parameter </a:t>
            </a:r>
            <a:r>
              <a:rPr lang="ko-KR" altLang="en-US" dirty="0" smtClean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같은 변수</a:t>
            </a:r>
            <a:endParaRPr lang="ko-KR" altLang="en-US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7367" y="2069916"/>
            <a:ext cx="6582301" cy="179517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71372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제목 1">
            <a:extLst>
              <a:ext uri="{FF2B5EF4-FFF2-40B4-BE49-F238E27FC236}">
                <a16:creationId xmlns:a16="http://schemas.microsoft.com/office/drawing/2014/main" id="{FC68EECC-884B-F983-CD21-621A0ABC8B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b="1" dirty="0" smtClean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2.6.2 </a:t>
            </a:r>
            <a:r>
              <a:rPr lang="ko-KR" altLang="en-US" b="1" dirty="0" smtClean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함수</a:t>
            </a:r>
            <a:endParaRPr lang="ko-KR" altLang="en-US" sz="3000" b="1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69EBAC-CFDF-4359-FAFC-B7CDB0705FA4}"/>
              </a:ext>
            </a:extLst>
          </p:cNvPr>
          <p:cNvSpPr txBox="1"/>
          <p:nvPr/>
        </p:nvSpPr>
        <p:spPr>
          <a:xfrm>
            <a:off x="729916" y="1788888"/>
            <a:ext cx="6590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다른 변수 사용하기</a:t>
            </a:r>
            <a:endParaRPr lang="en-US" altLang="ko-KR" dirty="0" smtClean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916" y="2165680"/>
            <a:ext cx="2241883" cy="169655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9916" y="4531561"/>
            <a:ext cx="2225763" cy="162860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87B1B19-744D-032D-D1D2-8E63CED1C782}"/>
              </a:ext>
            </a:extLst>
          </p:cNvPr>
          <p:cNvSpPr txBox="1"/>
          <p:nvPr/>
        </p:nvSpPr>
        <p:spPr>
          <a:xfrm>
            <a:off x="729915" y="3873734"/>
            <a:ext cx="659012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smtClean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매개변수</a:t>
            </a:r>
            <a:r>
              <a:rPr lang="en-US" altLang="ko-KR" sz="1500" dirty="0" smtClean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500" dirty="0" smtClean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내부 변수만 사용하는 순수 함수</a:t>
            </a:r>
            <a:endParaRPr lang="en-US" altLang="ko-KR" sz="1500" dirty="0">
              <a:solidFill>
                <a:srgbClr val="FF0000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69EBAC-CFDF-4359-FAFC-B7CDB0705FA4}"/>
              </a:ext>
            </a:extLst>
          </p:cNvPr>
          <p:cNvSpPr txBox="1"/>
          <p:nvPr/>
        </p:nvSpPr>
        <p:spPr>
          <a:xfrm>
            <a:off x="6561221" y="1788888"/>
            <a:ext cx="6590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고차 함수 사용하기</a:t>
            </a:r>
            <a:endParaRPr lang="en-US" altLang="ko-KR" dirty="0" smtClean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47085" y="2256420"/>
            <a:ext cx="5735333" cy="173189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47085" y="4208394"/>
            <a:ext cx="2716997" cy="95801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87B1B19-744D-032D-D1D2-8E63CED1C782}"/>
              </a:ext>
            </a:extLst>
          </p:cNvPr>
          <p:cNvSpPr txBox="1"/>
          <p:nvPr/>
        </p:nvSpPr>
        <p:spPr>
          <a:xfrm>
            <a:off x="5747085" y="5224907"/>
            <a:ext cx="659012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smtClean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함수를 만드는 함수</a:t>
            </a:r>
            <a:endParaRPr lang="en-US" altLang="ko-KR" sz="1500" dirty="0">
              <a:solidFill>
                <a:srgbClr val="FF0000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94191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01B33A-DF13-57DA-3060-3432B4C15B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F7F8AB-0B16-A5A0-6B52-4B060E0F7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2.2.1 </a:t>
            </a:r>
            <a:r>
              <a:rPr lang="ko-KR" altLang="en-US" b="1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문자열 </a:t>
            </a:r>
            <a:r>
              <a:rPr lang="en-US" altLang="ko-KR" sz="3000" b="1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_String</a:t>
            </a:r>
            <a:endParaRPr lang="ko-KR" altLang="en-US" sz="3000" b="1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C7327A-CEB2-1932-74EE-9792AF7DA49F}"/>
              </a:ext>
            </a:extLst>
          </p:cNvPr>
          <p:cNvSpPr txBox="1"/>
          <p:nvPr/>
        </p:nvSpPr>
        <p:spPr>
          <a:xfrm>
            <a:off x="838200" y="1412626"/>
            <a:ext cx="8085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큰 따옴표</a:t>
            </a:r>
            <a:r>
              <a:rPr lang="en-US" altLang="ko-KR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(“”), </a:t>
            </a:r>
            <a:r>
              <a:rPr lang="ko-KR" altLang="en-US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작은 따옴표 </a:t>
            </a:r>
            <a:r>
              <a:rPr lang="en-US" altLang="ko-KR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(‘’), </a:t>
            </a:r>
            <a:r>
              <a:rPr lang="ko-KR" altLang="en-US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템플릿 </a:t>
            </a:r>
            <a:r>
              <a:rPr lang="ko-KR" altLang="en-US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리터럴</a:t>
            </a:r>
            <a:r>
              <a:rPr lang="en-US" altLang="ko-KR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(``)</a:t>
            </a:r>
            <a:r>
              <a:rPr lang="ko-KR" altLang="en-US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로 감싸진 형태</a:t>
            </a:r>
          </a:p>
        </p:txBody>
      </p:sp>
      <p:pic>
        <p:nvPicPr>
          <p:cNvPr id="11" name="그림 10" descr="텍스트, 폰트, 화이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88C8164-7F2B-C6EF-E47D-C5CA4831F8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052" y="2242563"/>
            <a:ext cx="7143750" cy="2057400"/>
          </a:xfrm>
          <a:prstGeom prst="rect">
            <a:avLst/>
          </a:prstGeom>
        </p:spPr>
      </p:pic>
      <p:pic>
        <p:nvPicPr>
          <p:cNvPr id="13" name="그림 12" descr="텍스트, 폰트, 화이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36FA25FD-39E0-9752-824E-9EB0C96A66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602" y="3823648"/>
            <a:ext cx="6934200" cy="292417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09E36CE-0D2F-52DA-7669-DE101B1E0227}"/>
              </a:ext>
            </a:extLst>
          </p:cNvPr>
          <p:cNvSpPr txBox="1"/>
          <p:nvPr/>
        </p:nvSpPr>
        <p:spPr>
          <a:xfrm>
            <a:off x="1139858" y="2451891"/>
            <a:ext cx="6590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1. </a:t>
            </a:r>
            <a:r>
              <a:rPr lang="ko-KR" altLang="en-US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다른 종류의 따옴표로 감싼다</a:t>
            </a:r>
            <a:r>
              <a:rPr lang="en-US" altLang="ko-KR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  <a:endParaRPr lang="ko-KR" altLang="en-US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CEE4190-B041-2E9C-0515-1ACB6446D356}"/>
              </a:ext>
            </a:extLst>
          </p:cNvPr>
          <p:cNvSpPr txBox="1"/>
          <p:nvPr/>
        </p:nvSpPr>
        <p:spPr>
          <a:xfrm>
            <a:off x="1139858" y="4036778"/>
            <a:ext cx="3328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2. </a:t>
            </a:r>
            <a:r>
              <a:rPr lang="ko-KR" altLang="en-US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따옴표를 </a:t>
            </a:r>
            <a:r>
              <a:rPr lang="ko-KR" altLang="en-US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이스케이핑한다</a:t>
            </a:r>
            <a:r>
              <a:rPr lang="en-US" altLang="ko-KR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  <a:endParaRPr lang="ko-KR" altLang="en-US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27BD956-B8B1-2690-1D35-C0A65A092130}"/>
              </a:ext>
            </a:extLst>
          </p:cNvPr>
          <p:cNvSpPr txBox="1"/>
          <p:nvPr/>
        </p:nvSpPr>
        <p:spPr>
          <a:xfrm>
            <a:off x="6817260" y="4626984"/>
            <a:ext cx="4665481" cy="101566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chemeClr val="accent1">
                    <a:lumMod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cf. </a:t>
            </a:r>
            <a:r>
              <a:rPr lang="ko-KR" altLang="en-US" sz="1500" dirty="0" err="1">
                <a:solidFill>
                  <a:schemeClr val="accent1">
                    <a:lumMod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이스케이핑이란</a:t>
            </a:r>
            <a:r>
              <a:rPr lang="en-US" altLang="ko-KR" sz="1500" dirty="0">
                <a:solidFill>
                  <a:schemeClr val="accent1">
                    <a:lumMod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?</a:t>
            </a:r>
          </a:p>
          <a:p>
            <a:endParaRPr lang="en-US" altLang="ko-KR" sz="1500" dirty="0">
              <a:solidFill>
                <a:schemeClr val="accent1">
                  <a:lumMod val="50000"/>
                </a:schemeClr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r>
              <a:rPr lang="ko-KR" altLang="en-US" sz="1500" dirty="0">
                <a:solidFill>
                  <a:schemeClr val="accent1">
                    <a:lumMod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기호를 다르게 해석하게 하는 행위</a:t>
            </a:r>
            <a:endParaRPr lang="en-US" altLang="ko-KR" sz="1500" dirty="0">
              <a:solidFill>
                <a:schemeClr val="accent1">
                  <a:lumMod val="50000"/>
                </a:schemeClr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r>
              <a:rPr lang="en-US" altLang="ko-KR" sz="1500" dirty="0">
                <a:solidFill>
                  <a:schemeClr val="accent1">
                    <a:lumMod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ex) </a:t>
            </a:r>
            <a:r>
              <a:rPr lang="ko-KR" altLang="en-US" sz="1500" dirty="0">
                <a:solidFill>
                  <a:schemeClr val="accent1">
                    <a:lumMod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백슬래시</a:t>
            </a:r>
            <a:r>
              <a:rPr lang="en-US" altLang="ko-KR" sz="1500" dirty="0">
                <a:solidFill>
                  <a:schemeClr val="accent1">
                    <a:lumMod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(\)</a:t>
            </a:r>
            <a:r>
              <a:rPr lang="ko-KR" altLang="en-US" sz="1500" dirty="0">
                <a:solidFill>
                  <a:schemeClr val="accent1">
                    <a:lumMod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가 붙은 따옴표는 일반 문자로 해석됨</a:t>
            </a:r>
          </a:p>
        </p:txBody>
      </p:sp>
    </p:spTree>
    <p:extLst>
      <p:ext uri="{BB962C8B-B14F-4D97-AF65-F5344CB8AC3E}">
        <p14:creationId xmlns:p14="http://schemas.microsoft.com/office/powerpoint/2010/main" val="2647883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제목 1">
            <a:extLst>
              <a:ext uri="{FF2B5EF4-FFF2-40B4-BE49-F238E27FC236}">
                <a16:creationId xmlns:a16="http://schemas.microsoft.com/office/drawing/2014/main" id="{FC68EECC-884B-F983-CD21-621A0ABC8B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b="1" dirty="0" smtClean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2.6.3 </a:t>
            </a:r>
            <a:r>
              <a:rPr lang="ko-KR" altLang="en-US" b="1" dirty="0" smtClean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객체 </a:t>
            </a:r>
            <a:r>
              <a:rPr lang="ko-KR" altLang="en-US" b="1" dirty="0" err="1" smtClean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리터럴</a:t>
            </a:r>
            <a:r>
              <a:rPr lang="ko-KR" altLang="en-US" b="1" dirty="0" smtClean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en-US" altLang="ko-KR" sz="3000" b="1" dirty="0" smtClean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_{}</a:t>
            </a:r>
            <a:endParaRPr lang="ko-KR" altLang="en-US" sz="3000" b="1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6616" y="2026004"/>
            <a:ext cx="2684890" cy="180896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D69EBAC-CFDF-4359-FAFC-B7CDB0705FA4}"/>
              </a:ext>
            </a:extLst>
          </p:cNvPr>
          <p:cNvSpPr txBox="1"/>
          <p:nvPr/>
        </p:nvSpPr>
        <p:spPr>
          <a:xfrm>
            <a:off x="936616" y="3985623"/>
            <a:ext cx="65901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추가로 다른 사람의 정보도 표현하고 싶을 때</a:t>
            </a:r>
            <a:endParaRPr lang="en-US" altLang="ko-KR" dirty="0" smtClean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r>
              <a:rPr lang="ko-KR" altLang="en-US" dirty="0" smtClean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이미 선언된 변수들이 있어서 다른 이름을 생각해야 함</a:t>
            </a:r>
            <a:endParaRPr lang="en-US" altLang="ko-KR" dirty="0" smtClean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03399" y="2026004"/>
            <a:ext cx="2122654" cy="2191126"/>
          </a:xfrm>
          <a:prstGeom prst="rect">
            <a:avLst/>
          </a:prstGeom>
        </p:spPr>
      </p:pic>
      <p:cxnSp>
        <p:nvCxnSpPr>
          <p:cNvPr id="10" name="직선 화살표 연결선 9"/>
          <p:cNvCxnSpPr/>
          <p:nvPr/>
        </p:nvCxnSpPr>
        <p:spPr>
          <a:xfrm flipV="1">
            <a:off x="5089358" y="2911642"/>
            <a:ext cx="2165684" cy="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87B1B19-744D-032D-D1D2-8E63CED1C782}"/>
              </a:ext>
            </a:extLst>
          </p:cNvPr>
          <p:cNvSpPr txBox="1"/>
          <p:nvPr/>
        </p:nvSpPr>
        <p:spPr>
          <a:xfrm>
            <a:off x="5312150" y="2441503"/>
            <a:ext cx="659012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smtClean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객체 </a:t>
            </a:r>
            <a:r>
              <a:rPr lang="ko-KR" altLang="en-US" sz="1500" dirty="0" err="1" smtClean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리터럴</a:t>
            </a:r>
            <a:r>
              <a:rPr lang="ko-KR" altLang="en-US" sz="1500" dirty="0" smtClean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en-US" altLang="ko-KR" sz="1500" dirty="0" smtClean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{} </a:t>
            </a:r>
            <a:r>
              <a:rPr lang="ko-KR" altLang="en-US" sz="1500" dirty="0" smtClean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적용</a:t>
            </a:r>
            <a:endParaRPr lang="en-US" altLang="ko-KR" sz="1500" dirty="0">
              <a:solidFill>
                <a:srgbClr val="FF0000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1052" y="4552446"/>
            <a:ext cx="3036949" cy="1557814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39390" y="4786410"/>
            <a:ext cx="2411196" cy="1839047"/>
          </a:xfrm>
          <a:prstGeom prst="rect">
            <a:avLst/>
          </a:prstGeom>
        </p:spPr>
      </p:pic>
      <p:cxnSp>
        <p:nvCxnSpPr>
          <p:cNvPr id="21" name="꺾인 연결선 20"/>
          <p:cNvCxnSpPr>
            <a:stCxn id="17" idx="3"/>
          </p:cNvCxnSpPr>
          <p:nvPr/>
        </p:nvCxnSpPr>
        <p:spPr>
          <a:xfrm flipH="1">
            <a:off x="6990347" y="5331353"/>
            <a:ext cx="3717654" cy="374580"/>
          </a:xfrm>
          <a:prstGeom prst="bentConnector5">
            <a:avLst>
              <a:gd name="adj1" fmla="val -6149"/>
              <a:gd name="adj2" fmla="val 268970"/>
              <a:gd name="adj3" fmla="val 90845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687B1B19-744D-032D-D1D2-8E63CED1C782}"/>
              </a:ext>
            </a:extLst>
          </p:cNvPr>
          <p:cNvSpPr txBox="1"/>
          <p:nvPr/>
        </p:nvSpPr>
        <p:spPr>
          <a:xfrm>
            <a:off x="2017088" y="5485387"/>
            <a:ext cx="659012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smtClean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속성값에 함수가 들어가면 </a:t>
            </a:r>
            <a:endParaRPr lang="en-US" altLang="ko-KR" sz="1500" dirty="0" smtClean="0">
              <a:solidFill>
                <a:srgbClr val="FF0000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r>
              <a:rPr lang="ko-KR" altLang="en-US" sz="1500" dirty="0" err="1" smtClean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메서드라고</a:t>
            </a:r>
            <a:r>
              <a:rPr lang="ko-KR" altLang="en-US" sz="1500" dirty="0" smtClean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부름</a:t>
            </a:r>
            <a:endParaRPr lang="en-US" altLang="ko-KR" sz="1500" dirty="0">
              <a:solidFill>
                <a:srgbClr val="FF0000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77289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제목 1">
            <a:extLst>
              <a:ext uri="{FF2B5EF4-FFF2-40B4-BE49-F238E27FC236}">
                <a16:creationId xmlns:a16="http://schemas.microsoft.com/office/drawing/2014/main" id="{FC68EECC-884B-F983-CD21-621A0ABC8B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b="1" dirty="0" smtClean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2.6.3 </a:t>
            </a:r>
            <a:r>
              <a:rPr lang="ko-KR" altLang="en-US" b="1" dirty="0" smtClean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객체 </a:t>
            </a:r>
            <a:r>
              <a:rPr lang="ko-KR" altLang="en-US" b="1" dirty="0" err="1" smtClean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리터럴</a:t>
            </a:r>
            <a:r>
              <a:rPr lang="ko-KR" altLang="en-US" b="1" dirty="0" smtClean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en-US" altLang="ko-KR" sz="3000" b="1" dirty="0" smtClean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_{}</a:t>
            </a:r>
            <a:endParaRPr lang="ko-KR" altLang="en-US" sz="3000" b="1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69EBAC-CFDF-4359-FAFC-B7CDB0705FA4}"/>
              </a:ext>
            </a:extLst>
          </p:cNvPr>
          <p:cNvSpPr txBox="1"/>
          <p:nvPr/>
        </p:nvSpPr>
        <p:spPr>
          <a:xfrm>
            <a:off x="838200" y="1412627"/>
            <a:ext cx="6590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객체 접근하기</a:t>
            </a:r>
            <a:endParaRPr lang="ko-KR" altLang="en-US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940667"/>
            <a:ext cx="1905000" cy="438478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57826" y="1940667"/>
            <a:ext cx="2547112" cy="254711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57826" y="4970988"/>
            <a:ext cx="2910390" cy="1249338"/>
          </a:xfrm>
          <a:prstGeom prst="rect">
            <a:avLst/>
          </a:prstGeom>
        </p:spPr>
      </p:pic>
      <p:cxnSp>
        <p:nvCxnSpPr>
          <p:cNvPr id="14" name="직선 화살표 연결선 13"/>
          <p:cNvCxnSpPr/>
          <p:nvPr/>
        </p:nvCxnSpPr>
        <p:spPr>
          <a:xfrm>
            <a:off x="5089358" y="4355432"/>
            <a:ext cx="12031" cy="61555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87B1B19-744D-032D-D1D2-8E63CED1C782}"/>
              </a:ext>
            </a:extLst>
          </p:cNvPr>
          <p:cNvSpPr txBox="1"/>
          <p:nvPr/>
        </p:nvSpPr>
        <p:spPr>
          <a:xfrm>
            <a:off x="5336213" y="4406218"/>
            <a:ext cx="659012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smtClean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사용할 변수 이름이 똑같다면 생략 가능</a:t>
            </a:r>
            <a:endParaRPr lang="en-US" altLang="ko-KR" sz="1500" dirty="0">
              <a:solidFill>
                <a:srgbClr val="FF0000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93477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제목 1">
            <a:extLst>
              <a:ext uri="{FF2B5EF4-FFF2-40B4-BE49-F238E27FC236}">
                <a16:creationId xmlns:a16="http://schemas.microsoft.com/office/drawing/2014/main" id="{FC68EECC-884B-F983-CD21-621A0ABC8B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b="1" dirty="0" smtClean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2.6.3 </a:t>
            </a:r>
            <a:r>
              <a:rPr lang="ko-KR" altLang="en-US" b="1" dirty="0" smtClean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객체 </a:t>
            </a:r>
            <a:r>
              <a:rPr lang="ko-KR" altLang="en-US" b="1" dirty="0" err="1" smtClean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리터럴</a:t>
            </a:r>
            <a:r>
              <a:rPr lang="ko-KR" altLang="en-US" b="1" dirty="0" smtClean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en-US" altLang="ko-KR" sz="3000" b="1" dirty="0" smtClean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_{}</a:t>
            </a:r>
            <a:endParaRPr lang="ko-KR" altLang="en-US" sz="3000" b="1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69EBAC-CFDF-4359-FAFC-B7CDB0705FA4}"/>
              </a:ext>
            </a:extLst>
          </p:cNvPr>
          <p:cNvSpPr txBox="1"/>
          <p:nvPr/>
        </p:nvSpPr>
        <p:spPr>
          <a:xfrm>
            <a:off x="833361" y="1690688"/>
            <a:ext cx="6590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1. </a:t>
            </a:r>
            <a:r>
              <a:rPr lang="ko-KR" altLang="en-US" dirty="0" smtClean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객체 속성 추가</a:t>
            </a:r>
            <a:r>
              <a:rPr lang="en-US" altLang="ko-KR" dirty="0" smtClean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/</a:t>
            </a:r>
            <a:r>
              <a:rPr lang="ko-KR" altLang="en-US" dirty="0" smtClean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수정</a:t>
            </a:r>
            <a:endParaRPr lang="ko-KR" altLang="en-US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060020"/>
            <a:ext cx="3122636" cy="74348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3361" y="2803504"/>
            <a:ext cx="2884397" cy="491659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6"/>
          <a:srcRect b="53322"/>
          <a:stretch/>
        </p:blipFill>
        <p:spPr>
          <a:xfrm>
            <a:off x="5828076" y="2268254"/>
            <a:ext cx="1905000" cy="205381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D69EBAC-CFDF-4359-FAFC-B7CDB0705FA4}"/>
              </a:ext>
            </a:extLst>
          </p:cNvPr>
          <p:cNvSpPr txBox="1"/>
          <p:nvPr/>
        </p:nvSpPr>
        <p:spPr>
          <a:xfrm>
            <a:off x="833360" y="3669315"/>
            <a:ext cx="6590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2</a:t>
            </a:r>
            <a:r>
              <a:rPr lang="en-US" altLang="ko-KR" dirty="0" smtClean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</a:t>
            </a:r>
            <a:r>
              <a:rPr lang="ko-KR" altLang="en-US" dirty="0" smtClean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객체 속성 삭제</a:t>
            </a:r>
            <a:endParaRPr lang="ko-KR" altLang="en-US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1690" y="4105508"/>
            <a:ext cx="3007738" cy="68833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99738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제목 1">
            <a:extLst>
              <a:ext uri="{FF2B5EF4-FFF2-40B4-BE49-F238E27FC236}">
                <a16:creationId xmlns:a16="http://schemas.microsoft.com/office/drawing/2014/main" id="{FC68EECC-884B-F983-CD21-621A0ABC8B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b="1" dirty="0" smtClean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2.6.3 </a:t>
            </a:r>
            <a:r>
              <a:rPr lang="ko-KR" altLang="en-US" b="1" dirty="0" smtClean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객체 </a:t>
            </a:r>
            <a:r>
              <a:rPr lang="ko-KR" altLang="en-US" b="1" dirty="0" err="1" smtClean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리터럴</a:t>
            </a:r>
            <a:r>
              <a:rPr lang="ko-KR" altLang="en-US" b="1" dirty="0" smtClean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en-US" altLang="ko-KR" sz="3000" b="1" dirty="0" smtClean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_{}</a:t>
            </a:r>
            <a:endParaRPr lang="ko-KR" altLang="en-US" sz="3000" b="1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D69EBAC-CFDF-4359-FAFC-B7CDB0705FA4}"/>
              </a:ext>
            </a:extLst>
          </p:cNvPr>
          <p:cNvSpPr txBox="1"/>
          <p:nvPr/>
        </p:nvSpPr>
        <p:spPr>
          <a:xfrm>
            <a:off x="838200" y="2028105"/>
            <a:ext cx="6590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객체 비교하기</a:t>
            </a:r>
            <a:endParaRPr lang="en-US" altLang="ko-KR" dirty="0" smtClean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387" y="2397437"/>
            <a:ext cx="1881703" cy="86404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7407" y="4277953"/>
            <a:ext cx="2790509" cy="123022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D69EBAC-CFDF-4359-FAFC-B7CDB0705FA4}"/>
              </a:ext>
            </a:extLst>
          </p:cNvPr>
          <p:cNvSpPr txBox="1"/>
          <p:nvPr/>
        </p:nvSpPr>
        <p:spPr>
          <a:xfrm>
            <a:off x="987407" y="3321903"/>
            <a:ext cx="65901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모양이 같아도 생성할 때마다 새로운 객체 생성</a:t>
            </a:r>
            <a:endParaRPr lang="en-US" altLang="ko-KR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r>
              <a:rPr lang="ko-KR" altLang="en-US" dirty="0" smtClean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따라서 기존 객체를 변수에 지정해야 비교 가능해짐</a:t>
            </a:r>
            <a:endParaRPr lang="en-US" altLang="ko-KR" dirty="0" smtClean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77530" y="2431844"/>
            <a:ext cx="1634370" cy="192038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D69EBAC-CFDF-4359-FAFC-B7CDB0705FA4}"/>
              </a:ext>
            </a:extLst>
          </p:cNvPr>
          <p:cNvSpPr txBox="1"/>
          <p:nvPr/>
        </p:nvSpPr>
        <p:spPr>
          <a:xfrm>
            <a:off x="7577530" y="2028105"/>
            <a:ext cx="6590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중첩 객체와 </a:t>
            </a:r>
            <a:r>
              <a:rPr lang="ko-KR" altLang="en-US" dirty="0" err="1" smtClean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옵셔널</a:t>
            </a:r>
            <a:r>
              <a:rPr lang="ko-KR" altLang="en-US" dirty="0" smtClean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dirty="0" err="1" smtClean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체이닝</a:t>
            </a:r>
            <a:r>
              <a:rPr lang="ko-KR" altLang="en-US" dirty="0" smtClean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연산자</a:t>
            </a:r>
            <a:endParaRPr lang="en-US" altLang="ko-KR" dirty="0" smtClean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0" y="4412645"/>
            <a:ext cx="6036426" cy="57751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87B1B19-744D-032D-D1D2-8E63CED1C782}"/>
              </a:ext>
            </a:extLst>
          </p:cNvPr>
          <p:cNvSpPr txBox="1"/>
          <p:nvPr/>
        </p:nvSpPr>
        <p:spPr>
          <a:xfrm>
            <a:off x="8135738" y="4378238"/>
            <a:ext cx="659012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smtClean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존재하지 않는 속성으로 접근하면 에러 발생</a:t>
            </a:r>
            <a:endParaRPr lang="en-US" altLang="ko-KR" sz="1500" dirty="0">
              <a:solidFill>
                <a:srgbClr val="FF0000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6000" y="5145814"/>
            <a:ext cx="2505164" cy="124499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87B1B19-744D-032D-D1D2-8E63CED1C782}"/>
              </a:ext>
            </a:extLst>
          </p:cNvPr>
          <p:cNvSpPr txBox="1"/>
          <p:nvPr/>
        </p:nvSpPr>
        <p:spPr>
          <a:xfrm>
            <a:off x="8601164" y="5434573"/>
            <a:ext cx="6590123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 smtClean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?. </a:t>
            </a:r>
            <a:r>
              <a:rPr lang="ko-KR" altLang="en-US" sz="1500" dirty="0" smtClean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연산자</a:t>
            </a:r>
            <a:r>
              <a:rPr lang="en-US" altLang="ko-KR" sz="1500" dirty="0" smtClean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500" dirty="0" err="1" smtClean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옵셔널</a:t>
            </a:r>
            <a:r>
              <a:rPr lang="ko-KR" altLang="en-US" sz="1500" dirty="0" smtClean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1500" dirty="0" err="1" smtClean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체이닝</a:t>
            </a:r>
            <a:r>
              <a:rPr lang="ko-KR" altLang="en-US" sz="1500" dirty="0" smtClean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연산자</a:t>
            </a:r>
            <a:r>
              <a:rPr lang="en-US" altLang="ko-KR" sz="1500" dirty="0" smtClean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  <a:r>
              <a:rPr lang="ko-KR" altLang="en-US" sz="1500" dirty="0" smtClean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를</a:t>
            </a:r>
            <a:endParaRPr lang="en-US" altLang="ko-KR" sz="1500" dirty="0" smtClean="0">
              <a:solidFill>
                <a:srgbClr val="FF0000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r>
              <a:rPr lang="ko-KR" altLang="en-US" sz="1500" dirty="0" smtClean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사용하면 존재하지 않는 속성에</a:t>
            </a:r>
            <a:endParaRPr lang="en-US" altLang="ko-KR" sz="1500" dirty="0" smtClean="0">
              <a:solidFill>
                <a:srgbClr val="FF0000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r>
              <a:rPr lang="ko-KR" altLang="en-US" sz="1500" dirty="0" smtClean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접근할 때 에러 발생하는 거 막아줌</a:t>
            </a:r>
            <a:endParaRPr lang="en-US" altLang="ko-KR" sz="1500" dirty="0">
              <a:solidFill>
                <a:srgbClr val="FF0000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69373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제목 1">
            <a:extLst>
              <a:ext uri="{FF2B5EF4-FFF2-40B4-BE49-F238E27FC236}">
                <a16:creationId xmlns:a16="http://schemas.microsoft.com/office/drawing/2014/main" id="{FC68EECC-884B-F983-CD21-621A0ABC8B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b="1" dirty="0" smtClean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2.6.3 </a:t>
            </a:r>
            <a:r>
              <a:rPr lang="ko-KR" altLang="en-US" b="1" dirty="0" smtClean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객체 </a:t>
            </a:r>
            <a:r>
              <a:rPr lang="ko-KR" altLang="en-US" b="1" dirty="0" err="1" smtClean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리터럴</a:t>
            </a:r>
            <a:r>
              <a:rPr lang="ko-KR" altLang="en-US" b="1" dirty="0" smtClean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en-US" altLang="ko-KR" sz="3000" b="1" dirty="0" smtClean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_{}</a:t>
            </a:r>
            <a:endParaRPr lang="ko-KR" altLang="en-US" sz="3000" b="1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D69EBAC-CFDF-4359-FAFC-B7CDB0705FA4}"/>
              </a:ext>
            </a:extLst>
          </p:cNvPr>
          <p:cNvSpPr txBox="1"/>
          <p:nvPr/>
        </p:nvSpPr>
        <p:spPr>
          <a:xfrm>
            <a:off x="838200" y="1412627"/>
            <a:ext cx="6590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참조와 복사</a:t>
            </a:r>
            <a:endParaRPr lang="ko-KR" altLang="en-US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923" y="1762688"/>
            <a:ext cx="2640169" cy="184392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D69EBAC-CFDF-4359-FAFC-B7CDB0705FA4}"/>
              </a:ext>
            </a:extLst>
          </p:cNvPr>
          <p:cNvSpPr txBox="1"/>
          <p:nvPr/>
        </p:nvSpPr>
        <p:spPr>
          <a:xfrm>
            <a:off x="752923" y="3638160"/>
            <a:ext cx="6590123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smtClean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객체를 저장한 변수를</a:t>
            </a:r>
            <a:endParaRPr lang="en-US" altLang="ko-KR" sz="1500" dirty="0" smtClean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r>
              <a:rPr lang="ko-KR" altLang="en-US" sz="1500" dirty="0" smtClean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다른 변수에 대입하면 두 변수 모두</a:t>
            </a:r>
            <a:endParaRPr lang="en-US" altLang="ko-KR" sz="1500" dirty="0" smtClean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r>
              <a:rPr lang="ko-KR" altLang="en-US" sz="1500" b="1" dirty="0" smtClean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같은 객체를 저장함</a:t>
            </a:r>
            <a:endParaRPr lang="ko-KR" altLang="en-US" sz="1500" b="1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F38D510-FD01-A48D-0509-86B44902C9DD}"/>
              </a:ext>
            </a:extLst>
          </p:cNvPr>
          <p:cNvSpPr/>
          <p:nvPr/>
        </p:nvSpPr>
        <p:spPr>
          <a:xfrm>
            <a:off x="4441054" y="2054993"/>
            <a:ext cx="5364637" cy="223415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5802103-4DE2-550E-4D2E-571BEE7B7A77}"/>
              </a:ext>
            </a:extLst>
          </p:cNvPr>
          <p:cNvSpPr txBox="1"/>
          <p:nvPr/>
        </p:nvSpPr>
        <p:spPr>
          <a:xfrm>
            <a:off x="5177983" y="1886677"/>
            <a:ext cx="91972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메모리</a:t>
            </a:r>
            <a:endParaRPr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D87D8CC-5686-2AFA-E302-459320517957}"/>
              </a:ext>
            </a:extLst>
          </p:cNvPr>
          <p:cNvSpPr/>
          <p:nvPr/>
        </p:nvSpPr>
        <p:spPr>
          <a:xfrm>
            <a:off x="5017660" y="2653756"/>
            <a:ext cx="1738177" cy="10366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D9F575F-3E57-BD61-A688-7C4DB631F794}"/>
              </a:ext>
            </a:extLst>
          </p:cNvPr>
          <p:cNvSpPr txBox="1"/>
          <p:nvPr/>
        </p:nvSpPr>
        <p:spPr>
          <a:xfrm>
            <a:off x="5562431" y="2515257"/>
            <a:ext cx="713051" cy="3231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smtClean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a</a:t>
            </a:r>
            <a:endParaRPr lang="ko-KR" altLang="en-US" sz="15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5D4D6F9-C4F5-5FA2-CBE9-E21D60BD57B4}"/>
              </a:ext>
            </a:extLst>
          </p:cNvPr>
          <p:cNvSpPr txBox="1"/>
          <p:nvPr/>
        </p:nvSpPr>
        <p:spPr>
          <a:xfrm>
            <a:off x="4960897" y="3010488"/>
            <a:ext cx="186287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smtClean="0">
                <a:ea typeface="Pretendard Medium" panose="02000603000000020004" pitchFamily="2" charset="-127"/>
              </a:rPr>
              <a:t>{Name: ‘</a:t>
            </a:r>
            <a:r>
              <a:rPr lang="en-US" altLang="ko-KR" sz="1500" dirty="0" err="1" smtClean="0">
                <a:ea typeface="Pretendard Medium" panose="02000603000000020004" pitchFamily="2" charset="-127"/>
              </a:rPr>
              <a:t>zerocho</a:t>
            </a:r>
            <a:r>
              <a:rPr lang="en-US" altLang="ko-KR" sz="1500" dirty="0" smtClean="0">
                <a:ea typeface="Pretendard Medium" panose="02000603000000020004" pitchFamily="2" charset="-127"/>
              </a:rPr>
              <a:t>’}</a:t>
            </a:r>
            <a:endParaRPr lang="ko-KR" altLang="en-US" sz="1500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C1FBCEC-B0C3-EDDA-DFF9-C41BAFEC0577}"/>
              </a:ext>
            </a:extLst>
          </p:cNvPr>
          <p:cNvSpPr/>
          <p:nvPr/>
        </p:nvSpPr>
        <p:spPr>
          <a:xfrm>
            <a:off x="7513285" y="2653756"/>
            <a:ext cx="1738177" cy="10366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3936236-69A7-5478-3E98-FFB7205FA02E}"/>
              </a:ext>
            </a:extLst>
          </p:cNvPr>
          <p:cNvSpPr txBox="1"/>
          <p:nvPr/>
        </p:nvSpPr>
        <p:spPr>
          <a:xfrm>
            <a:off x="8058056" y="2515257"/>
            <a:ext cx="713051" cy="3231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smtClean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b</a:t>
            </a:r>
            <a:endParaRPr lang="ko-KR" altLang="en-US" sz="1500" dirty="0"/>
          </a:p>
        </p:txBody>
      </p:sp>
      <p:cxnSp>
        <p:nvCxnSpPr>
          <p:cNvPr id="30" name="직선 화살표 연결선 29"/>
          <p:cNvCxnSpPr/>
          <p:nvPr/>
        </p:nvCxnSpPr>
        <p:spPr>
          <a:xfrm flipH="1">
            <a:off x="6823767" y="3137803"/>
            <a:ext cx="1532519" cy="3426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687B1B19-744D-032D-D1D2-8E63CED1C782}"/>
              </a:ext>
            </a:extLst>
          </p:cNvPr>
          <p:cNvSpPr txBox="1"/>
          <p:nvPr/>
        </p:nvSpPr>
        <p:spPr>
          <a:xfrm>
            <a:off x="6855389" y="2820523"/>
            <a:ext cx="659012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smtClean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참조</a:t>
            </a:r>
            <a:endParaRPr lang="en-US" altLang="ko-KR" sz="1500" dirty="0">
              <a:solidFill>
                <a:srgbClr val="FF0000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132" y="4363319"/>
            <a:ext cx="2072023" cy="1693796"/>
          </a:xfrm>
          <a:prstGeom prst="rect">
            <a:avLst/>
          </a:prstGeom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7F38D510-FD01-A48D-0509-86B44902C9DD}"/>
              </a:ext>
            </a:extLst>
          </p:cNvPr>
          <p:cNvSpPr/>
          <p:nvPr/>
        </p:nvSpPr>
        <p:spPr>
          <a:xfrm>
            <a:off x="4387552" y="4548394"/>
            <a:ext cx="5364637" cy="223415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5802103-4DE2-550E-4D2E-571BEE7B7A77}"/>
              </a:ext>
            </a:extLst>
          </p:cNvPr>
          <p:cNvSpPr txBox="1"/>
          <p:nvPr/>
        </p:nvSpPr>
        <p:spPr>
          <a:xfrm>
            <a:off x="5124481" y="4380078"/>
            <a:ext cx="91972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메모리</a:t>
            </a:r>
            <a:endParaRPr lang="ko-KR" altLang="en-US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D87D8CC-5686-2AFA-E302-459320517957}"/>
              </a:ext>
            </a:extLst>
          </p:cNvPr>
          <p:cNvSpPr/>
          <p:nvPr/>
        </p:nvSpPr>
        <p:spPr>
          <a:xfrm>
            <a:off x="4964158" y="5147157"/>
            <a:ext cx="1738177" cy="10366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D9F575F-3E57-BD61-A688-7C4DB631F794}"/>
              </a:ext>
            </a:extLst>
          </p:cNvPr>
          <p:cNvSpPr txBox="1"/>
          <p:nvPr/>
        </p:nvSpPr>
        <p:spPr>
          <a:xfrm>
            <a:off x="5508929" y="5008658"/>
            <a:ext cx="713051" cy="3231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smtClean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a</a:t>
            </a:r>
            <a:endParaRPr lang="ko-KR" altLang="en-US" sz="15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5D4D6F9-C4F5-5FA2-CBE9-E21D60BD57B4}"/>
              </a:ext>
            </a:extLst>
          </p:cNvPr>
          <p:cNvSpPr txBox="1"/>
          <p:nvPr/>
        </p:nvSpPr>
        <p:spPr>
          <a:xfrm>
            <a:off x="4907395" y="5503889"/>
            <a:ext cx="186287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ea typeface="Pretendard Medium" panose="02000603000000020004" pitchFamily="2" charset="-127"/>
              </a:rPr>
              <a:t>zerocho</a:t>
            </a:r>
            <a:endParaRPr lang="ko-KR" altLang="en-US" sz="1500" dirty="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4C1FBCEC-B0C3-EDDA-DFF9-C41BAFEC0577}"/>
              </a:ext>
            </a:extLst>
          </p:cNvPr>
          <p:cNvSpPr/>
          <p:nvPr/>
        </p:nvSpPr>
        <p:spPr>
          <a:xfrm>
            <a:off x="7459783" y="5147157"/>
            <a:ext cx="1738177" cy="10366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3936236-69A7-5478-3E98-FFB7205FA02E}"/>
              </a:ext>
            </a:extLst>
          </p:cNvPr>
          <p:cNvSpPr txBox="1"/>
          <p:nvPr/>
        </p:nvSpPr>
        <p:spPr>
          <a:xfrm>
            <a:off x="8004554" y="5008658"/>
            <a:ext cx="713051" cy="3231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smtClean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b</a:t>
            </a:r>
            <a:endParaRPr lang="ko-KR" altLang="en-US" sz="15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5D4D6F9-C4F5-5FA2-CBE9-E21D60BD57B4}"/>
              </a:ext>
            </a:extLst>
          </p:cNvPr>
          <p:cNvSpPr txBox="1"/>
          <p:nvPr/>
        </p:nvSpPr>
        <p:spPr>
          <a:xfrm>
            <a:off x="7397436" y="5469620"/>
            <a:ext cx="186287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err="1">
                <a:ea typeface="Pretendard Medium" panose="02000603000000020004" pitchFamily="2" charset="-127"/>
              </a:rPr>
              <a:t>zerocho</a:t>
            </a:r>
            <a:endParaRPr lang="ko-KR" altLang="en-US" sz="1500" dirty="0"/>
          </a:p>
        </p:txBody>
      </p:sp>
      <p:cxnSp>
        <p:nvCxnSpPr>
          <p:cNvPr id="41" name="직선 화살표 연결선 40"/>
          <p:cNvCxnSpPr/>
          <p:nvPr/>
        </p:nvCxnSpPr>
        <p:spPr>
          <a:xfrm>
            <a:off x="6379938" y="5665470"/>
            <a:ext cx="1285504" cy="3268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687B1B19-744D-032D-D1D2-8E63CED1C782}"/>
              </a:ext>
            </a:extLst>
          </p:cNvPr>
          <p:cNvSpPr txBox="1"/>
          <p:nvPr/>
        </p:nvSpPr>
        <p:spPr>
          <a:xfrm>
            <a:off x="6766751" y="5293152"/>
            <a:ext cx="659012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smtClean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복사</a:t>
            </a:r>
            <a:endParaRPr lang="en-US" altLang="ko-KR" sz="1500" dirty="0">
              <a:solidFill>
                <a:srgbClr val="FF0000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D69EBAC-CFDF-4359-FAFC-B7CDB0705FA4}"/>
              </a:ext>
            </a:extLst>
          </p:cNvPr>
          <p:cNvSpPr txBox="1"/>
          <p:nvPr/>
        </p:nvSpPr>
        <p:spPr>
          <a:xfrm>
            <a:off x="523144" y="5964080"/>
            <a:ext cx="6590123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smtClean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객체가 아닌 경우</a:t>
            </a:r>
            <a:endParaRPr lang="en-US" altLang="ko-KR" sz="15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r>
              <a:rPr lang="en-US" altLang="ko-KR" sz="1500" dirty="0" smtClean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500" dirty="0" smtClean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문자열</a:t>
            </a:r>
            <a:r>
              <a:rPr lang="en-US" altLang="ko-KR" sz="1500" dirty="0" smtClean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500" dirty="0" smtClean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숫자</a:t>
            </a:r>
            <a:r>
              <a:rPr lang="en-US" altLang="ko-KR" sz="1500" dirty="0" smtClean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500" dirty="0" smtClean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불</a:t>
            </a:r>
            <a:r>
              <a:rPr lang="en-US" altLang="ko-KR" sz="1500" dirty="0" smtClean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null, undefined)</a:t>
            </a:r>
            <a:endParaRPr lang="en-US" altLang="ko-KR" sz="15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r>
              <a:rPr lang="ko-KR" altLang="en-US" sz="1500" dirty="0" smtClean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참조 관계</a:t>
            </a:r>
            <a:r>
              <a:rPr lang="en-US" altLang="ko-KR" sz="1500" dirty="0" smtClean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X </a:t>
            </a:r>
            <a:r>
              <a:rPr lang="ko-KR" altLang="en-US" sz="1500" b="1" dirty="0" smtClean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복사를 함</a:t>
            </a:r>
            <a:endParaRPr lang="ko-KR" altLang="en-US" sz="1500" b="1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40848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제목 1">
            <a:extLst>
              <a:ext uri="{FF2B5EF4-FFF2-40B4-BE49-F238E27FC236}">
                <a16:creationId xmlns:a16="http://schemas.microsoft.com/office/drawing/2014/main" id="{FC68EECC-884B-F983-CD21-621A0ABC8B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b="1" dirty="0" smtClean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2.6.3 </a:t>
            </a:r>
            <a:r>
              <a:rPr lang="ko-KR" altLang="en-US" b="1" dirty="0" smtClean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객체 </a:t>
            </a:r>
            <a:r>
              <a:rPr lang="ko-KR" altLang="en-US" b="1" dirty="0" err="1" smtClean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리터럴</a:t>
            </a:r>
            <a:r>
              <a:rPr lang="ko-KR" altLang="en-US" b="1" dirty="0" smtClean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en-US" altLang="ko-KR" sz="3000" b="1" dirty="0" smtClean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_{}</a:t>
            </a:r>
            <a:endParaRPr lang="ko-KR" altLang="en-US" sz="3000" b="1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D69EBAC-CFDF-4359-FAFC-B7CDB0705FA4}"/>
              </a:ext>
            </a:extLst>
          </p:cNvPr>
          <p:cNvSpPr txBox="1"/>
          <p:nvPr/>
        </p:nvSpPr>
        <p:spPr>
          <a:xfrm>
            <a:off x="838200" y="1367523"/>
            <a:ext cx="659012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smtClean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객체인 값을 복사하는 경우</a:t>
            </a:r>
            <a:endParaRPr lang="ko-KR" altLang="en-US" sz="1500" b="1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880389"/>
            <a:ext cx="3618227" cy="105531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5985" y="3235941"/>
            <a:ext cx="3267728" cy="225014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071" y="1880389"/>
            <a:ext cx="2962423" cy="85403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42112" y="3235941"/>
            <a:ext cx="3172889" cy="2181361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687B1B19-744D-032D-D1D2-8E63CED1C782}"/>
              </a:ext>
            </a:extLst>
          </p:cNvPr>
          <p:cNvSpPr txBox="1"/>
          <p:nvPr/>
        </p:nvSpPr>
        <p:spPr>
          <a:xfrm>
            <a:off x="4456427" y="2627729"/>
            <a:ext cx="377317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smtClean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객체 내부의 객체 간에도 참조 관계가 생김</a:t>
            </a:r>
            <a:endParaRPr lang="en-US" altLang="ko-KR" sz="1500" dirty="0">
              <a:solidFill>
                <a:srgbClr val="FF0000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44" name="제목 1">
            <a:extLst>
              <a:ext uri="{FF2B5EF4-FFF2-40B4-BE49-F238E27FC236}">
                <a16:creationId xmlns:a16="http://schemas.microsoft.com/office/drawing/2014/main" id="{FC68EECC-884B-F983-CD21-621A0ABC8BFD}"/>
              </a:ext>
            </a:extLst>
          </p:cNvPr>
          <p:cNvSpPr txBox="1">
            <a:spLocks/>
          </p:cNvSpPr>
          <p:nvPr/>
        </p:nvSpPr>
        <p:spPr>
          <a:xfrm>
            <a:off x="7017148" y="3698234"/>
            <a:ext cx="596492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 b="1" dirty="0" smtClean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얕은 복사 </a:t>
            </a:r>
            <a:r>
              <a:rPr lang="en-US" altLang="ko-KR" sz="2000" b="1" dirty="0" smtClean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[…], {…}</a:t>
            </a:r>
          </a:p>
          <a:p>
            <a:r>
              <a:rPr lang="en-US" altLang="ko-KR" sz="1600" b="1" dirty="0" smtClean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600" b="1" dirty="0" smtClean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외부 객체만 복사</a:t>
            </a:r>
            <a:r>
              <a:rPr lang="en-US" altLang="ko-KR" sz="1600" b="1" dirty="0" smtClean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600" b="1" dirty="0" smtClean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내부 객체 참고 관계 유지</a:t>
            </a:r>
            <a:endParaRPr lang="en-US" altLang="ko-KR" sz="1600" b="1" dirty="0" smtClean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endParaRPr lang="en-US" altLang="ko-KR" sz="1600" b="1" dirty="0" smtClean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r>
              <a:rPr lang="ko-KR" altLang="en-US" sz="2000" b="1" dirty="0" smtClean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깊은 복사 </a:t>
            </a:r>
            <a:r>
              <a:rPr lang="en-US" altLang="ko-KR" sz="2000" b="1" dirty="0" err="1" smtClean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JSON.parse</a:t>
            </a:r>
            <a:r>
              <a:rPr lang="en-US" altLang="ko-KR" sz="2000" b="1" dirty="0" smtClean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(), </a:t>
            </a:r>
            <a:r>
              <a:rPr lang="en-US" altLang="ko-KR" sz="2000" b="1" dirty="0" err="1" smtClean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JSON.stringify</a:t>
            </a:r>
            <a:r>
              <a:rPr lang="en-US" altLang="ko-KR" sz="2000" b="1" dirty="0" smtClean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()</a:t>
            </a:r>
            <a:endParaRPr lang="en-US" altLang="ko-KR" sz="1600" b="1" dirty="0" smtClean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r>
              <a:rPr lang="en-US" altLang="ko-KR" sz="1600" b="1" dirty="0" smtClean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600" b="1" dirty="0" smtClean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참조 관계 끊고</a:t>
            </a:r>
            <a:r>
              <a:rPr lang="en-US" altLang="ko-KR" sz="1600" b="1" dirty="0" smtClean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1600" b="1" dirty="0" smtClean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내부 객체까지 통째로 복사</a:t>
            </a:r>
            <a:endParaRPr lang="ko-KR" altLang="en-US" sz="2000" b="1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10037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997764"/>
            <a:ext cx="4560018" cy="1390643"/>
          </a:xfrm>
          <a:prstGeom prst="rect">
            <a:avLst/>
          </a:prstGeom>
        </p:spPr>
      </p:pic>
      <p:sp>
        <p:nvSpPr>
          <p:cNvPr id="28" name="제목 1">
            <a:extLst>
              <a:ext uri="{FF2B5EF4-FFF2-40B4-BE49-F238E27FC236}">
                <a16:creationId xmlns:a16="http://schemas.microsoft.com/office/drawing/2014/main" id="{FC68EECC-884B-F983-CD21-621A0ABC8B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b="1" dirty="0" smtClean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2.6.3 </a:t>
            </a:r>
            <a:r>
              <a:rPr lang="ko-KR" altLang="en-US" b="1" dirty="0" smtClean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객체 </a:t>
            </a:r>
            <a:r>
              <a:rPr lang="ko-KR" altLang="en-US" b="1" dirty="0" err="1" smtClean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리터럴</a:t>
            </a:r>
            <a:r>
              <a:rPr lang="ko-KR" altLang="en-US" b="1" dirty="0" smtClean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en-US" altLang="ko-KR" sz="3000" b="1" dirty="0" smtClean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_{}</a:t>
            </a:r>
            <a:endParaRPr lang="ko-KR" altLang="en-US" sz="3000" b="1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D69EBAC-CFDF-4359-FAFC-B7CDB0705FA4}"/>
              </a:ext>
            </a:extLst>
          </p:cNvPr>
          <p:cNvSpPr txBox="1"/>
          <p:nvPr/>
        </p:nvSpPr>
        <p:spPr>
          <a:xfrm>
            <a:off x="838200" y="1367523"/>
            <a:ext cx="659012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smtClean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얕은 복사</a:t>
            </a:r>
            <a:endParaRPr lang="ko-KR" altLang="en-US" sz="1500" b="1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87B1B19-744D-032D-D1D2-8E63CED1C782}"/>
              </a:ext>
            </a:extLst>
          </p:cNvPr>
          <p:cNvSpPr txBox="1"/>
          <p:nvPr/>
        </p:nvSpPr>
        <p:spPr>
          <a:xfrm>
            <a:off x="4784558" y="2693085"/>
            <a:ext cx="377317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smtClean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얕은 복사로 서로 다른 객체가 됨</a:t>
            </a:r>
            <a:endParaRPr lang="en-US" altLang="ko-KR" sz="1500" dirty="0">
              <a:solidFill>
                <a:srgbClr val="FF0000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87B1B19-744D-032D-D1D2-8E63CED1C782}"/>
              </a:ext>
            </a:extLst>
          </p:cNvPr>
          <p:cNvSpPr txBox="1"/>
          <p:nvPr/>
        </p:nvSpPr>
        <p:spPr>
          <a:xfrm>
            <a:off x="5297906" y="3000161"/>
            <a:ext cx="530191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smtClean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하지만 안에 있는 객체는 참조 관계이기 때문에 같다고 나옴</a:t>
            </a:r>
            <a:endParaRPr lang="en-US" altLang="ko-KR" sz="1500" dirty="0">
              <a:solidFill>
                <a:srgbClr val="FF0000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3535424"/>
            <a:ext cx="3528680" cy="247322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8479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954845"/>
            <a:ext cx="5496517" cy="1269618"/>
          </a:xfrm>
          <a:prstGeom prst="rect">
            <a:avLst/>
          </a:prstGeom>
        </p:spPr>
      </p:pic>
      <p:sp>
        <p:nvSpPr>
          <p:cNvPr id="28" name="제목 1">
            <a:extLst>
              <a:ext uri="{FF2B5EF4-FFF2-40B4-BE49-F238E27FC236}">
                <a16:creationId xmlns:a16="http://schemas.microsoft.com/office/drawing/2014/main" id="{FC68EECC-884B-F983-CD21-621A0ABC8B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b="1" dirty="0" smtClean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2.6.3 </a:t>
            </a:r>
            <a:r>
              <a:rPr lang="ko-KR" altLang="en-US" b="1" dirty="0" smtClean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객체 </a:t>
            </a:r>
            <a:r>
              <a:rPr lang="ko-KR" altLang="en-US" b="1" dirty="0" err="1" smtClean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리터럴</a:t>
            </a:r>
            <a:r>
              <a:rPr lang="ko-KR" altLang="en-US" b="1" dirty="0" smtClean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en-US" altLang="ko-KR" sz="3000" b="1" dirty="0" smtClean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_{}</a:t>
            </a:r>
            <a:endParaRPr lang="ko-KR" altLang="en-US" sz="3000" b="1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D69EBAC-CFDF-4359-FAFC-B7CDB0705FA4}"/>
              </a:ext>
            </a:extLst>
          </p:cNvPr>
          <p:cNvSpPr txBox="1"/>
          <p:nvPr/>
        </p:nvSpPr>
        <p:spPr>
          <a:xfrm>
            <a:off x="838200" y="1367523"/>
            <a:ext cx="659012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smtClean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깊은 복사</a:t>
            </a:r>
            <a:endParaRPr lang="ko-KR" altLang="en-US" sz="1500" b="1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87B1B19-744D-032D-D1D2-8E63CED1C782}"/>
              </a:ext>
            </a:extLst>
          </p:cNvPr>
          <p:cNvSpPr txBox="1"/>
          <p:nvPr/>
        </p:nvSpPr>
        <p:spPr>
          <a:xfrm>
            <a:off x="4448130" y="2574421"/>
            <a:ext cx="377317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smtClean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깊은 복사로 서로 다른 객체가 됨</a:t>
            </a:r>
            <a:endParaRPr lang="en-US" altLang="ko-KR" sz="1500" dirty="0">
              <a:solidFill>
                <a:srgbClr val="FF0000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87B1B19-744D-032D-D1D2-8E63CED1C782}"/>
              </a:ext>
            </a:extLst>
          </p:cNvPr>
          <p:cNvSpPr txBox="1"/>
          <p:nvPr/>
        </p:nvSpPr>
        <p:spPr>
          <a:xfrm>
            <a:off x="4900863" y="2891484"/>
            <a:ext cx="530191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smtClean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안에 있는 객체도 다른 참조 관계가 끊김</a:t>
            </a:r>
            <a:endParaRPr lang="en-US" altLang="ko-KR" sz="1500" dirty="0">
              <a:solidFill>
                <a:srgbClr val="FF0000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863" y="3645966"/>
            <a:ext cx="3631267" cy="249649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17344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제목 1">
            <a:extLst>
              <a:ext uri="{FF2B5EF4-FFF2-40B4-BE49-F238E27FC236}">
                <a16:creationId xmlns:a16="http://schemas.microsoft.com/office/drawing/2014/main" id="{FC68EECC-884B-F983-CD21-621A0ABC8B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b="1" dirty="0" smtClean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2.6.3 </a:t>
            </a:r>
            <a:r>
              <a:rPr lang="ko-KR" altLang="en-US" b="1" dirty="0" smtClean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객체 </a:t>
            </a:r>
            <a:r>
              <a:rPr lang="ko-KR" altLang="en-US" b="1" dirty="0" err="1" smtClean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리터럴</a:t>
            </a:r>
            <a:r>
              <a:rPr lang="ko-KR" altLang="en-US" b="1" dirty="0" smtClean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en-US" altLang="ko-KR" sz="3000" b="1" dirty="0" smtClean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_{}</a:t>
            </a:r>
            <a:endParaRPr lang="ko-KR" altLang="en-US" sz="3000" b="1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D69EBAC-CFDF-4359-FAFC-B7CDB0705FA4}"/>
              </a:ext>
            </a:extLst>
          </p:cNvPr>
          <p:cNvSpPr txBox="1"/>
          <p:nvPr/>
        </p:nvSpPr>
        <p:spPr>
          <a:xfrm>
            <a:off x="838200" y="1367523"/>
            <a:ext cx="659012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err="1" smtClean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구조분해</a:t>
            </a:r>
            <a:r>
              <a:rPr lang="ko-KR" altLang="en-US" sz="1500" dirty="0" smtClean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할당 </a:t>
            </a:r>
            <a:r>
              <a:rPr lang="en-US" altLang="ko-KR" sz="1500" dirty="0" smtClean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-&gt; </a:t>
            </a:r>
            <a:r>
              <a:rPr lang="ko-KR" altLang="en-US" sz="1500" dirty="0" smtClean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객체 속성 이름과 대입하는 </a:t>
            </a:r>
            <a:r>
              <a:rPr lang="ko-KR" altLang="en-US" sz="1500" dirty="0" err="1" smtClean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변수명이</a:t>
            </a:r>
            <a:r>
              <a:rPr lang="ko-KR" altLang="en-US" sz="1500" dirty="0" smtClean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같을 때</a:t>
            </a:r>
            <a:endParaRPr lang="ko-KR" altLang="en-US" sz="1500" b="1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962598"/>
            <a:ext cx="4295311" cy="127389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87B1B19-744D-032D-D1D2-8E63CED1C782}"/>
              </a:ext>
            </a:extLst>
          </p:cNvPr>
          <p:cNvSpPr txBox="1"/>
          <p:nvPr/>
        </p:nvSpPr>
        <p:spPr>
          <a:xfrm>
            <a:off x="838200" y="3346820"/>
            <a:ext cx="44349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smtClean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여러 속성을 한 번에 변수에 대입할 때 유용</a:t>
            </a:r>
            <a:endParaRPr lang="en-US" altLang="ko-KR" sz="1500" dirty="0">
              <a:solidFill>
                <a:srgbClr val="FF0000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7574" y="3780312"/>
            <a:ext cx="5270564" cy="151436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18281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제목 1">
            <a:extLst>
              <a:ext uri="{FF2B5EF4-FFF2-40B4-BE49-F238E27FC236}">
                <a16:creationId xmlns:a16="http://schemas.microsoft.com/office/drawing/2014/main" id="{FC68EECC-884B-F983-CD21-621A0ABC8B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b="1" dirty="0" smtClean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2.6.3 </a:t>
            </a:r>
            <a:r>
              <a:rPr lang="ko-KR" altLang="en-US" b="1" dirty="0" smtClean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객체 </a:t>
            </a:r>
            <a:r>
              <a:rPr lang="ko-KR" altLang="en-US" b="1" dirty="0" err="1" smtClean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리터럴</a:t>
            </a:r>
            <a:r>
              <a:rPr lang="ko-KR" altLang="en-US" b="1" dirty="0" smtClean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en-US" altLang="ko-KR" sz="3000" b="1" dirty="0" smtClean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_{}</a:t>
            </a:r>
            <a:endParaRPr lang="ko-KR" altLang="en-US" sz="3000" b="1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D69EBAC-CFDF-4359-FAFC-B7CDB0705FA4}"/>
              </a:ext>
            </a:extLst>
          </p:cNvPr>
          <p:cNvSpPr txBox="1"/>
          <p:nvPr/>
        </p:nvSpPr>
        <p:spPr>
          <a:xfrm>
            <a:off x="838200" y="1367523"/>
            <a:ext cx="659012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smtClean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유사 배열 객체</a:t>
            </a:r>
            <a:endParaRPr lang="ko-KR" altLang="en-US" sz="1500" b="1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872776"/>
            <a:ext cx="5505496" cy="275938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D69EBAC-CFDF-4359-FAFC-B7CDB0705FA4}"/>
              </a:ext>
            </a:extLst>
          </p:cNvPr>
          <p:cNvSpPr txBox="1"/>
          <p:nvPr/>
        </p:nvSpPr>
        <p:spPr>
          <a:xfrm>
            <a:off x="966537" y="4652663"/>
            <a:ext cx="6590123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smtClean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배열처럼 생겼지만 배열 메서드 사용이 안 됨 </a:t>
            </a:r>
            <a:r>
              <a:rPr lang="en-US" altLang="ko-KR" sz="1500" dirty="0" smtClean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-&gt; </a:t>
            </a:r>
            <a:r>
              <a:rPr lang="ko-KR" altLang="en-US" sz="1500" dirty="0" smtClean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유사 배열 객체</a:t>
            </a:r>
            <a:endParaRPr lang="en-US" altLang="ko-KR" sz="1500" dirty="0" smtClean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endParaRPr lang="en-US" altLang="ko-KR" sz="15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r>
              <a:rPr lang="en-US" altLang="ko-KR" sz="1500" dirty="0" err="1" smtClean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Array.from</a:t>
            </a:r>
            <a:r>
              <a:rPr lang="en-US" altLang="ko-KR" sz="1500" dirty="0" smtClean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() </a:t>
            </a:r>
            <a:r>
              <a:rPr lang="ko-KR" altLang="en-US" sz="1500" dirty="0" smtClean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메서드를 사용해서 유사 배열 객체를 배열로 변경</a:t>
            </a:r>
            <a:endParaRPr lang="ko-KR" altLang="en-US" sz="15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80276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65C3FB-36C4-7098-5196-674FD061DC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FB95AC-2DC5-4E73-7DE5-D92FA706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2.2.2 </a:t>
            </a:r>
            <a:r>
              <a:rPr lang="ko-KR" altLang="en-US" b="1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숫자 </a:t>
            </a:r>
            <a:r>
              <a:rPr lang="en-US" altLang="ko-KR" sz="3000" b="1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_Number</a:t>
            </a:r>
            <a:endParaRPr lang="ko-KR" altLang="en-US" sz="3000" b="1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88ABAD-F680-1A70-EAAC-83656ED5D5D9}"/>
              </a:ext>
            </a:extLst>
          </p:cNvPr>
          <p:cNvSpPr txBox="1"/>
          <p:nvPr/>
        </p:nvSpPr>
        <p:spPr>
          <a:xfrm>
            <a:off x="838200" y="1412627"/>
            <a:ext cx="6590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따옴표를 감싸지 않은 형태</a:t>
            </a:r>
          </a:p>
        </p:txBody>
      </p:sp>
      <p:pic>
        <p:nvPicPr>
          <p:cNvPr id="6" name="그림 5" descr="텍스트, 스크린샷, 폰트, 화이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11401CB-FC48-DA8A-231A-62300DF199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55" y="1916587"/>
            <a:ext cx="3419475" cy="44577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47F03F7-BC5B-A6E1-BFAB-787B19B4B12D}"/>
              </a:ext>
            </a:extLst>
          </p:cNvPr>
          <p:cNvSpPr txBox="1"/>
          <p:nvPr/>
        </p:nvSpPr>
        <p:spPr>
          <a:xfrm>
            <a:off x="838200" y="3860946"/>
            <a:ext cx="6590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5</a:t>
            </a:r>
            <a:r>
              <a:rPr lang="ko-KR" altLang="en-US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와 </a:t>
            </a:r>
            <a:r>
              <a:rPr lang="en-US" altLang="ko-KR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‘5’</a:t>
            </a:r>
            <a:r>
              <a:rPr lang="ko-KR" altLang="en-US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는 다르다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4FBAB0-8623-FE29-AB60-830A8AD06053}"/>
              </a:ext>
            </a:extLst>
          </p:cNvPr>
          <p:cNvSpPr txBox="1"/>
          <p:nvPr/>
        </p:nvSpPr>
        <p:spPr>
          <a:xfrm>
            <a:off x="4133261" y="4794451"/>
            <a:ext cx="4665481" cy="78483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chemeClr val="accent1">
                    <a:lumMod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cf. </a:t>
            </a:r>
            <a:r>
              <a:rPr lang="en-US" altLang="ko-KR" sz="1500" dirty="0" err="1">
                <a:solidFill>
                  <a:schemeClr val="accent1">
                    <a:lumMod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typeof</a:t>
            </a:r>
            <a:r>
              <a:rPr lang="ko-KR" altLang="en-US" sz="1500" dirty="0">
                <a:solidFill>
                  <a:schemeClr val="accent1">
                    <a:lumMod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란</a:t>
            </a:r>
            <a:r>
              <a:rPr lang="en-US" altLang="ko-KR" sz="1500" dirty="0">
                <a:solidFill>
                  <a:schemeClr val="accent1">
                    <a:lumMod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?</a:t>
            </a:r>
          </a:p>
          <a:p>
            <a:endParaRPr lang="en-US" altLang="ko-KR" sz="1500" dirty="0">
              <a:solidFill>
                <a:schemeClr val="accent1">
                  <a:lumMod val="50000"/>
                </a:schemeClr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r>
              <a:rPr lang="ko-KR" altLang="en-US" sz="1500" dirty="0">
                <a:solidFill>
                  <a:schemeClr val="accent1">
                    <a:lumMod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바로 뒤 표현식의 자료형을 넘겨주는 연산자</a:t>
            </a:r>
            <a:endParaRPr lang="en-US" altLang="ko-KR" sz="1500" dirty="0">
              <a:solidFill>
                <a:schemeClr val="accent1">
                  <a:lumMod val="50000"/>
                </a:schemeClr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7914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제목 1">
            <a:extLst>
              <a:ext uri="{FF2B5EF4-FFF2-40B4-BE49-F238E27FC236}">
                <a16:creationId xmlns:a16="http://schemas.microsoft.com/office/drawing/2014/main" id="{FC68EECC-884B-F983-CD21-621A0ABC8B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b="1" dirty="0" smtClean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2.6.4 </a:t>
            </a:r>
            <a:r>
              <a:rPr lang="ko-KR" altLang="en-US" b="1" dirty="0" smtClean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함수를 인자로 받는 배열 메서드</a:t>
            </a:r>
            <a:endParaRPr lang="ko-KR" altLang="en-US" sz="3000" b="1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060020"/>
            <a:ext cx="3166175" cy="232896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D69EBAC-CFDF-4359-FAFC-B7CDB0705FA4}"/>
              </a:ext>
            </a:extLst>
          </p:cNvPr>
          <p:cNvSpPr txBox="1"/>
          <p:nvPr/>
        </p:nvSpPr>
        <p:spPr>
          <a:xfrm>
            <a:off x="838200" y="1690688"/>
            <a:ext cx="6946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1. </a:t>
            </a:r>
            <a:r>
              <a:rPr lang="en-US" altLang="ko-KR" dirty="0" err="1" smtClean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forEach</a:t>
            </a:r>
            <a:r>
              <a:rPr lang="en-US" altLang="ko-KR" dirty="0" smtClean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(): for</a:t>
            </a:r>
            <a:r>
              <a:rPr lang="ko-KR" altLang="en-US" dirty="0" smtClean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문 사용하지 않고 배열 제공 메서드로 반복 수행</a:t>
            </a:r>
            <a:endParaRPr lang="ko-KR" altLang="en-US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34076" y="3507189"/>
            <a:ext cx="1461409" cy="318853"/>
          </a:xfrm>
          <a:prstGeom prst="rect">
            <a:avLst/>
          </a:prstGeom>
        </p:spPr>
      </p:pic>
      <p:cxnSp>
        <p:nvCxnSpPr>
          <p:cNvPr id="10" name="꺾인 연결선 9"/>
          <p:cNvCxnSpPr/>
          <p:nvPr/>
        </p:nvCxnSpPr>
        <p:spPr>
          <a:xfrm>
            <a:off x="2822169" y="2607384"/>
            <a:ext cx="2220032" cy="817733"/>
          </a:xfrm>
          <a:prstGeom prst="bentConnector3">
            <a:avLst>
              <a:gd name="adj1" fmla="val 14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87B1B19-744D-032D-D1D2-8E63CED1C782}"/>
              </a:ext>
            </a:extLst>
          </p:cNvPr>
          <p:cNvSpPr txBox="1"/>
          <p:nvPr/>
        </p:nvSpPr>
        <p:spPr>
          <a:xfrm>
            <a:off x="5042201" y="3263534"/>
            <a:ext cx="561881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smtClean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다른</a:t>
            </a:r>
            <a:r>
              <a:rPr lang="en-US" altLang="ko-KR" sz="1500" dirty="0" smtClean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1500" dirty="0" smtClean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메서드에 인수로 넣었을 때 실행되는 함수임 </a:t>
            </a:r>
            <a:r>
              <a:rPr lang="en-US" altLang="ko-KR" sz="1500" dirty="0" smtClean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500" dirty="0" err="1" smtClean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콜백함수</a:t>
            </a:r>
            <a:r>
              <a:rPr lang="en-US" altLang="ko-KR" sz="1500" dirty="0" smtClean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</a:p>
          <a:p>
            <a:r>
              <a:rPr lang="ko-KR" altLang="en-US" sz="1500" dirty="0" smtClean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첫 번째 매개변수</a:t>
            </a:r>
            <a:r>
              <a:rPr lang="en-US" altLang="ko-KR" sz="1500" dirty="0" smtClean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500" dirty="0" smtClean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배열 요소 </a:t>
            </a:r>
            <a:r>
              <a:rPr lang="en-US" altLang="ko-KR" sz="1500" dirty="0" smtClean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/ </a:t>
            </a:r>
            <a:r>
              <a:rPr lang="ko-KR" altLang="en-US" sz="1500" dirty="0" smtClean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두 번째 매개변수</a:t>
            </a:r>
            <a:r>
              <a:rPr lang="en-US" altLang="ko-KR" sz="1500" dirty="0" smtClean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1500" dirty="0" smtClean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요소 인덱스</a:t>
            </a:r>
            <a:endParaRPr lang="en-US" altLang="ko-KR" sz="1500" dirty="0">
              <a:solidFill>
                <a:srgbClr val="FF0000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25059" y="3854057"/>
            <a:ext cx="5538253" cy="2333978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70642" y="4388984"/>
            <a:ext cx="2905292" cy="198410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09160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제목 1">
            <a:extLst>
              <a:ext uri="{FF2B5EF4-FFF2-40B4-BE49-F238E27FC236}">
                <a16:creationId xmlns:a16="http://schemas.microsoft.com/office/drawing/2014/main" id="{FC68EECC-884B-F983-CD21-621A0ABC8B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b="1" dirty="0" smtClean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2.6.4 </a:t>
            </a:r>
            <a:r>
              <a:rPr lang="ko-KR" altLang="en-US" b="1" dirty="0" smtClean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함수를 인자로 받는 배열 메서드</a:t>
            </a:r>
            <a:endParaRPr lang="ko-KR" altLang="en-US" sz="3000" b="1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69EBAC-CFDF-4359-FAFC-B7CDB0705FA4}"/>
              </a:ext>
            </a:extLst>
          </p:cNvPr>
          <p:cNvSpPr txBox="1"/>
          <p:nvPr/>
        </p:nvSpPr>
        <p:spPr>
          <a:xfrm>
            <a:off x="838200" y="1690688"/>
            <a:ext cx="6946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2. map(): </a:t>
            </a:r>
            <a:r>
              <a:rPr lang="ko-KR" altLang="en-US" dirty="0" smtClean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배열 요소들을 짝지어 새로운 배열을 반환하는 메서드</a:t>
            </a:r>
            <a:endParaRPr lang="ko-KR" altLang="en-US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4076" y="3507189"/>
            <a:ext cx="1461409" cy="31885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1471" y="2323319"/>
            <a:ext cx="3721768" cy="1583731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200" y="4343132"/>
            <a:ext cx="5000856" cy="66678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87B1B19-744D-032D-D1D2-8E63CED1C782}"/>
              </a:ext>
            </a:extLst>
          </p:cNvPr>
          <p:cNvSpPr txBox="1"/>
          <p:nvPr/>
        </p:nvSpPr>
        <p:spPr>
          <a:xfrm>
            <a:off x="1047717" y="5168995"/>
            <a:ext cx="561881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500" dirty="0" smtClean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길이가 </a:t>
            </a:r>
            <a:r>
              <a:rPr lang="en-US" altLang="ko-KR" sz="1500" dirty="0" smtClean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5</a:t>
            </a:r>
            <a:r>
              <a:rPr lang="ko-KR" altLang="en-US" sz="1500" dirty="0" smtClean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인 배열 생성</a:t>
            </a:r>
            <a:endParaRPr lang="en-US" altLang="ko-KR" sz="1500" dirty="0" smtClean="0">
              <a:solidFill>
                <a:srgbClr val="FF0000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342900" indent="-342900">
              <a:buAutoNum type="arabicPeriod"/>
            </a:pPr>
            <a:r>
              <a:rPr lang="en-US" altLang="ko-KR" sz="1500" dirty="0" smtClean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Fill() 1</a:t>
            </a:r>
            <a:r>
              <a:rPr lang="ko-KR" altLang="en-US" sz="1500" dirty="0" smtClean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로 다 채움</a:t>
            </a:r>
            <a:endParaRPr lang="en-US" altLang="ko-KR" sz="1500" dirty="0" smtClean="0">
              <a:solidFill>
                <a:srgbClr val="FF0000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342900" indent="-342900">
              <a:buAutoNum type="arabicPeriod"/>
            </a:pPr>
            <a:r>
              <a:rPr lang="ko-KR" altLang="en-US" sz="1500" dirty="0" err="1" smtClean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콜백</a:t>
            </a:r>
            <a:r>
              <a:rPr lang="ko-KR" altLang="en-US" sz="1500" dirty="0" smtClean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함수의 </a:t>
            </a:r>
            <a:r>
              <a:rPr lang="ko-KR" altLang="en-US" sz="1500" dirty="0" err="1" smtClean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반환값인</a:t>
            </a:r>
            <a:r>
              <a:rPr lang="ko-KR" altLang="en-US" sz="1500" dirty="0" smtClean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en-US" altLang="ko-KR" sz="1500" dirty="0" smtClean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i+1</a:t>
            </a:r>
            <a:r>
              <a:rPr lang="ko-KR" altLang="en-US" sz="1500" dirty="0" smtClean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로 </a:t>
            </a:r>
            <a:r>
              <a:rPr lang="en-US" altLang="ko-KR" sz="1500" dirty="0" smtClean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[1,2,3,4,5] </a:t>
            </a:r>
            <a:r>
              <a:rPr lang="ko-KR" altLang="en-US" sz="1500" dirty="0" smtClean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값이 들어감</a:t>
            </a:r>
            <a:endParaRPr lang="en-US" altLang="ko-KR" sz="1500" dirty="0">
              <a:solidFill>
                <a:srgbClr val="FF0000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72686" y="4428391"/>
            <a:ext cx="4846137" cy="110895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63639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제목 1">
            <a:extLst>
              <a:ext uri="{FF2B5EF4-FFF2-40B4-BE49-F238E27FC236}">
                <a16:creationId xmlns:a16="http://schemas.microsoft.com/office/drawing/2014/main" id="{FC68EECC-884B-F983-CD21-621A0ABC8B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b="1" dirty="0" smtClean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2.6.4 </a:t>
            </a:r>
            <a:r>
              <a:rPr lang="ko-KR" altLang="en-US" b="1" dirty="0" smtClean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함수를 인자로 받는 배열 메서드</a:t>
            </a:r>
            <a:endParaRPr lang="ko-KR" altLang="en-US" sz="3000" b="1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69EBAC-CFDF-4359-FAFC-B7CDB0705FA4}"/>
              </a:ext>
            </a:extLst>
          </p:cNvPr>
          <p:cNvSpPr txBox="1"/>
          <p:nvPr/>
        </p:nvSpPr>
        <p:spPr>
          <a:xfrm>
            <a:off x="838200" y="1690688"/>
            <a:ext cx="6946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find(), </a:t>
            </a:r>
            <a:r>
              <a:rPr lang="en-US" altLang="ko-KR" dirty="0" err="1" smtClean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findIndex</a:t>
            </a:r>
            <a:r>
              <a:rPr lang="en-US" altLang="ko-KR" dirty="0" smtClean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(), filter()</a:t>
            </a:r>
            <a:endParaRPr lang="ko-KR" altLang="en-US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982327"/>
            <a:ext cx="2762864" cy="167397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D69EBAC-CFDF-4359-FAFC-B7CDB0705FA4}"/>
              </a:ext>
            </a:extLst>
          </p:cNvPr>
          <p:cNvSpPr txBox="1"/>
          <p:nvPr/>
        </p:nvSpPr>
        <p:spPr>
          <a:xfrm>
            <a:off x="272716" y="2646919"/>
            <a:ext cx="6946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find(): </a:t>
            </a:r>
            <a:r>
              <a:rPr lang="ko-KR" altLang="en-US" dirty="0" err="1" smtClean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콜백</a:t>
            </a:r>
            <a:r>
              <a:rPr lang="ko-KR" altLang="en-US" dirty="0" smtClean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함수 </a:t>
            </a:r>
            <a:r>
              <a:rPr lang="ko-KR" altLang="en-US" dirty="0" err="1" smtClean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반환값이</a:t>
            </a:r>
            <a:r>
              <a:rPr lang="ko-KR" altLang="en-US" dirty="0" smtClean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en-US" altLang="ko-KR" dirty="0" smtClean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true</a:t>
            </a:r>
            <a:r>
              <a:rPr lang="ko-KR" altLang="en-US" dirty="0" smtClean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인 요소 찾는 메서드</a:t>
            </a:r>
            <a:endParaRPr lang="ko-KR" altLang="en-US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2193" y="3045616"/>
            <a:ext cx="3079954" cy="136130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D69EBAC-CFDF-4359-FAFC-B7CDB0705FA4}"/>
              </a:ext>
            </a:extLst>
          </p:cNvPr>
          <p:cNvSpPr txBox="1"/>
          <p:nvPr/>
        </p:nvSpPr>
        <p:spPr>
          <a:xfrm>
            <a:off x="5779169" y="2659688"/>
            <a:ext cx="6946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findIndex</a:t>
            </a:r>
            <a:r>
              <a:rPr lang="en-US" altLang="ko-KR" dirty="0" smtClean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(): </a:t>
            </a:r>
            <a:r>
              <a:rPr lang="ko-KR" altLang="en-US" dirty="0" smtClean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찾는 요소의 인덱스 하나만 반환</a:t>
            </a:r>
            <a:r>
              <a:rPr lang="en-US" altLang="ko-KR" dirty="0" smtClean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dirty="0" smtClean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못 찾으면 </a:t>
            </a:r>
            <a:r>
              <a:rPr lang="en-US" altLang="ko-KR" dirty="0" smtClean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-1</a:t>
            </a:r>
            <a:endParaRPr lang="ko-KR" altLang="en-US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200" y="5369033"/>
            <a:ext cx="2662106" cy="115358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D69EBAC-CFDF-4359-FAFC-B7CDB0705FA4}"/>
              </a:ext>
            </a:extLst>
          </p:cNvPr>
          <p:cNvSpPr txBox="1"/>
          <p:nvPr/>
        </p:nvSpPr>
        <p:spPr>
          <a:xfrm>
            <a:off x="272716" y="4991706"/>
            <a:ext cx="6946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filter</a:t>
            </a:r>
            <a:r>
              <a:rPr lang="en-US" altLang="ko-KR" dirty="0" smtClean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(): </a:t>
            </a:r>
            <a:r>
              <a:rPr lang="ko-KR" altLang="en-US" dirty="0" err="1" smtClean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반환값이</a:t>
            </a:r>
            <a:r>
              <a:rPr lang="ko-KR" altLang="en-US" dirty="0" smtClean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en-US" altLang="ko-KR" dirty="0" smtClean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true</a:t>
            </a:r>
            <a:r>
              <a:rPr lang="ko-KR" altLang="en-US" dirty="0" smtClean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인 모든 요소 찾아 배열로 반환</a:t>
            </a:r>
            <a:endParaRPr lang="ko-KR" altLang="en-US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47176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제목 1">
            <a:extLst>
              <a:ext uri="{FF2B5EF4-FFF2-40B4-BE49-F238E27FC236}">
                <a16:creationId xmlns:a16="http://schemas.microsoft.com/office/drawing/2014/main" id="{FC68EECC-884B-F983-CD21-621A0ABC8B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b="1" dirty="0" smtClean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2.6.4 </a:t>
            </a:r>
            <a:r>
              <a:rPr lang="ko-KR" altLang="en-US" b="1" dirty="0" smtClean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함수를 인자로 받는 배열 메서드</a:t>
            </a:r>
            <a:endParaRPr lang="ko-KR" altLang="en-US" sz="3000" b="1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69EBAC-CFDF-4359-FAFC-B7CDB0705FA4}"/>
              </a:ext>
            </a:extLst>
          </p:cNvPr>
          <p:cNvSpPr txBox="1"/>
          <p:nvPr/>
        </p:nvSpPr>
        <p:spPr>
          <a:xfrm>
            <a:off x="284748" y="2105498"/>
            <a:ext cx="6946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sort(): </a:t>
            </a:r>
            <a:r>
              <a:rPr lang="ko-KR" altLang="en-US" dirty="0" smtClean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배열 정렬하는 메서드</a:t>
            </a:r>
            <a:endParaRPr lang="ko-KR" altLang="en-US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635" y="2647905"/>
            <a:ext cx="3164617" cy="12022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442" y="4377700"/>
            <a:ext cx="3270334" cy="112073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87B1B19-744D-032D-D1D2-8E63CED1C782}"/>
              </a:ext>
            </a:extLst>
          </p:cNvPr>
          <p:cNvSpPr txBox="1"/>
          <p:nvPr/>
        </p:nvSpPr>
        <p:spPr>
          <a:xfrm>
            <a:off x="638644" y="3893353"/>
            <a:ext cx="56188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 smtClean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a – b : </a:t>
            </a:r>
            <a:r>
              <a:rPr lang="ko-KR" altLang="en-US" sz="1500" dirty="0" smtClean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오름차순 </a:t>
            </a:r>
            <a:endParaRPr lang="en-US" altLang="ko-KR" sz="1500" dirty="0">
              <a:solidFill>
                <a:srgbClr val="FF0000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87B1B19-744D-032D-D1D2-8E63CED1C782}"/>
              </a:ext>
            </a:extLst>
          </p:cNvPr>
          <p:cNvSpPr txBox="1"/>
          <p:nvPr/>
        </p:nvSpPr>
        <p:spPr>
          <a:xfrm>
            <a:off x="554424" y="5541680"/>
            <a:ext cx="56188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 smtClean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b – a: </a:t>
            </a:r>
            <a:r>
              <a:rPr lang="ko-KR" altLang="en-US" sz="1500" dirty="0" smtClean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내림차순</a:t>
            </a:r>
            <a:endParaRPr lang="en-US" altLang="ko-KR" sz="1500" dirty="0">
              <a:solidFill>
                <a:srgbClr val="FF0000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D69EBAC-CFDF-4359-FAFC-B7CDB0705FA4}"/>
              </a:ext>
            </a:extLst>
          </p:cNvPr>
          <p:cNvSpPr txBox="1"/>
          <p:nvPr/>
        </p:nvSpPr>
        <p:spPr>
          <a:xfrm>
            <a:off x="4082717" y="2106032"/>
            <a:ext cx="6946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reduce(): </a:t>
            </a:r>
            <a:r>
              <a:rPr lang="ko-KR" altLang="en-US" dirty="0" smtClean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배열 요소들을 하나의 값으로 합치는 메서드</a:t>
            </a:r>
            <a:endParaRPr lang="ko-KR" altLang="en-US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18708" y="2726121"/>
            <a:ext cx="3554583" cy="91143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58528" y="3658429"/>
            <a:ext cx="3429412" cy="111617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47252" y="5215401"/>
            <a:ext cx="4953947" cy="1203644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67367" y="3787068"/>
            <a:ext cx="3440457" cy="987538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67367" y="5342447"/>
            <a:ext cx="3741043" cy="104479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87B1B19-744D-032D-D1D2-8E63CED1C782}"/>
              </a:ext>
            </a:extLst>
          </p:cNvPr>
          <p:cNvSpPr txBox="1"/>
          <p:nvPr/>
        </p:nvSpPr>
        <p:spPr>
          <a:xfrm>
            <a:off x="8544395" y="3370521"/>
            <a:ext cx="56188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smtClean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초기값 설정 안 했을 때</a:t>
            </a:r>
            <a:endParaRPr lang="en-US" altLang="ko-KR" sz="1500" dirty="0">
              <a:solidFill>
                <a:srgbClr val="FF0000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24402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제목 1">
            <a:extLst>
              <a:ext uri="{FF2B5EF4-FFF2-40B4-BE49-F238E27FC236}">
                <a16:creationId xmlns:a16="http://schemas.microsoft.com/office/drawing/2014/main" id="{FC68EECC-884B-F983-CD21-621A0ABC8B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b="1" dirty="0" smtClean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2.6.4 </a:t>
            </a:r>
            <a:r>
              <a:rPr lang="ko-KR" altLang="en-US" b="1" dirty="0" smtClean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함수를 인자로 받는 배열 메서드</a:t>
            </a:r>
            <a:endParaRPr lang="ko-KR" altLang="en-US" sz="3000" b="1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D69EBAC-CFDF-4359-FAFC-B7CDB0705FA4}"/>
              </a:ext>
            </a:extLst>
          </p:cNvPr>
          <p:cNvSpPr txBox="1"/>
          <p:nvPr/>
        </p:nvSpPr>
        <p:spPr>
          <a:xfrm>
            <a:off x="284748" y="2105498"/>
            <a:ext cx="6946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every(): </a:t>
            </a:r>
            <a:r>
              <a:rPr lang="ko-KR" altLang="en-US" dirty="0" smtClean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모든 요소가 조건에 해당하는지 판단하는 메서드</a:t>
            </a:r>
            <a:endParaRPr lang="ko-KR" altLang="en-US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D69EBAC-CFDF-4359-FAFC-B7CDB0705FA4}"/>
              </a:ext>
            </a:extLst>
          </p:cNvPr>
          <p:cNvSpPr txBox="1"/>
          <p:nvPr/>
        </p:nvSpPr>
        <p:spPr>
          <a:xfrm>
            <a:off x="6440906" y="2105498"/>
            <a:ext cx="6946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some(): </a:t>
            </a:r>
            <a:r>
              <a:rPr lang="ko-KR" altLang="en-US" dirty="0" smtClean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하나라도 조건에 해당하는지 판단하는 메서드</a:t>
            </a:r>
            <a:endParaRPr lang="ko-KR" altLang="en-US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578" y="2889640"/>
            <a:ext cx="5213897" cy="78208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687B1B19-744D-032D-D1D2-8E63CED1C782}"/>
              </a:ext>
            </a:extLst>
          </p:cNvPr>
          <p:cNvSpPr txBox="1"/>
          <p:nvPr/>
        </p:nvSpPr>
        <p:spPr>
          <a:xfrm>
            <a:off x="638644" y="3893353"/>
            <a:ext cx="56188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smtClean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만족하지 않는 요소 찾으면 반복 중단</a:t>
            </a:r>
            <a:endParaRPr lang="en-US" altLang="ko-KR" sz="1500" dirty="0">
              <a:solidFill>
                <a:srgbClr val="FF0000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0906" y="2943716"/>
            <a:ext cx="4640947" cy="673932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87B1B19-744D-032D-D1D2-8E63CED1C782}"/>
              </a:ext>
            </a:extLst>
          </p:cNvPr>
          <p:cNvSpPr txBox="1"/>
          <p:nvPr/>
        </p:nvSpPr>
        <p:spPr>
          <a:xfrm>
            <a:off x="6440906" y="3893352"/>
            <a:ext cx="56188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 smtClean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Null</a:t>
            </a:r>
            <a:r>
              <a:rPr lang="ko-KR" altLang="en-US" sz="1500" dirty="0" smtClean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이 나오면 나머지는 확인 안 하고 중단</a:t>
            </a:r>
            <a:endParaRPr lang="en-US" altLang="ko-KR" sz="1500" dirty="0">
              <a:solidFill>
                <a:srgbClr val="FF0000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2284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59E510-9917-DAD5-7C34-82DF8BB488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 descr="텍스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67374F9-8D1B-416C-43FE-B269E59D82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0" t="59203" r="-1180" b="19458"/>
          <a:stretch>
            <a:fillRect/>
          </a:stretch>
        </p:blipFill>
        <p:spPr>
          <a:xfrm>
            <a:off x="667301" y="3741634"/>
            <a:ext cx="3298278" cy="92995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95F993B-5122-F4FE-1AA1-38570363464F}"/>
              </a:ext>
            </a:extLst>
          </p:cNvPr>
          <p:cNvSpPr txBox="1"/>
          <p:nvPr/>
        </p:nvSpPr>
        <p:spPr>
          <a:xfrm>
            <a:off x="838200" y="1690688"/>
            <a:ext cx="6590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string </a:t>
            </a:r>
            <a:r>
              <a:rPr lang="ko-KR" altLang="en-US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→</a:t>
            </a:r>
            <a:r>
              <a:rPr lang="en-US" altLang="ko-KR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number </a:t>
            </a:r>
            <a:endParaRPr lang="ko-KR" altLang="en-US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1D039BB-7205-051A-F13C-9CE105B07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2.2.2 </a:t>
            </a:r>
            <a:r>
              <a:rPr lang="ko-KR" altLang="en-US" b="1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숫자 </a:t>
            </a:r>
            <a:r>
              <a:rPr lang="en-US" altLang="ko-KR" sz="3000" b="1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_Number</a:t>
            </a:r>
            <a:endParaRPr lang="ko-KR" altLang="en-US" sz="3000" b="1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pic>
        <p:nvPicPr>
          <p:cNvPr id="8" name="그림 7" descr="텍스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3C459610-3E37-E204-5470-7F234BB25F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250"/>
          <a:stretch>
            <a:fillRect/>
          </a:stretch>
        </p:blipFill>
        <p:spPr>
          <a:xfrm>
            <a:off x="3965579" y="3020438"/>
            <a:ext cx="3298278" cy="817123"/>
          </a:xfrm>
          <a:prstGeom prst="rect">
            <a:avLst/>
          </a:prstGeom>
        </p:spPr>
      </p:pic>
      <p:pic>
        <p:nvPicPr>
          <p:cNvPr id="10" name="그림 9" descr="텍스트, 폰트, 화이트, 친필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113AA3B-E810-DAE1-F0C6-8CABB5CD41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662"/>
          <a:stretch>
            <a:fillRect/>
          </a:stretch>
        </p:blipFill>
        <p:spPr>
          <a:xfrm>
            <a:off x="3768317" y="4295952"/>
            <a:ext cx="3005941" cy="1721757"/>
          </a:xfrm>
          <a:prstGeom prst="rect">
            <a:avLst/>
          </a:prstGeom>
        </p:spPr>
      </p:pic>
      <p:pic>
        <p:nvPicPr>
          <p:cNvPr id="11" name="그림 10" descr="텍스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EA8048C-4123-E594-25CF-F15FC3F4B0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696"/>
          <a:stretch>
            <a:fillRect/>
          </a:stretch>
        </p:blipFill>
        <p:spPr>
          <a:xfrm>
            <a:off x="618661" y="2659880"/>
            <a:ext cx="3298278" cy="145140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4F95DD7-4A78-1787-905C-460A41BEEA70}"/>
              </a:ext>
            </a:extLst>
          </p:cNvPr>
          <p:cNvSpPr txBox="1"/>
          <p:nvPr/>
        </p:nvSpPr>
        <p:spPr>
          <a:xfrm>
            <a:off x="838199" y="2486699"/>
            <a:ext cx="6590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1. </a:t>
            </a:r>
            <a:r>
              <a:rPr lang="en-US" altLang="ko-KR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parseInt</a:t>
            </a:r>
            <a:r>
              <a:rPr lang="en-US" altLang="ko-KR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(), </a:t>
            </a:r>
            <a:r>
              <a:rPr lang="en-US" altLang="ko-KR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parseFloat</a:t>
            </a:r>
            <a:r>
              <a:rPr lang="en-US" altLang="ko-KR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()</a:t>
            </a:r>
            <a:endParaRPr lang="ko-KR" altLang="en-US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9F98598-3EC2-662A-9A75-F4B218CCC887}"/>
              </a:ext>
            </a:extLst>
          </p:cNvPr>
          <p:cNvSpPr txBox="1"/>
          <p:nvPr/>
        </p:nvSpPr>
        <p:spPr>
          <a:xfrm>
            <a:off x="4136477" y="2486699"/>
            <a:ext cx="6590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2. Number()</a:t>
            </a:r>
            <a:endParaRPr lang="ko-KR" altLang="en-US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A48FF9-62B1-DFE5-EFD9-2A0BF6612C92}"/>
              </a:ext>
            </a:extLst>
          </p:cNvPr>
          <p:cNvSpPr txBox="1"/>
          <p:nvPr/>
        </p:nvSpPr>
        <p:spPr>
          <a:xfrm>
            <a:off x="4133260" y="3926620"/>
            <a:ext cx="6590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Number()</a:t>
            </a:r>
            <a:r>
              <a:rPr lang="ko-KR" altLang="en-US" dirty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의 문제점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123649B-89CF-A02A-5A06-3440A1E87E92}"/>
              </a:ext>
            </a:extLst>
          </p:cNvPr>
          <p:cNvSpPr txBox="1"/>
          <p:nvPr/>
        </p:nvSpPr>
        <p:spPr>
          <a:xfrm>
            <a:off x="6774258" y="4295952"/>
            <a:ext cx="4665481" cy="124649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chemeClr val="accent1">
                    <a:lumMod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cf. </a:t>
            </a:r>
            <a:r>
              <a:rPr lang="en-US" altLang="ko-KR" sz="1500" dirty="0" err="1">
                <a:solidFill>
                  <a:schemeClr val="accent1">
                    <a:lumMod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NaN</a:t>
            </a:r>
            <a:r>
              <a:rPr lang="ko-KR" altLang="en-US" sz="1500" dirty="0">
                <a:solidFill>
                  <a:schemeClr val="accent1">
                    <a:lumMod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란</a:t>
            </a:r>
            <a:r>
              <a:rPr lang="en-US" altLang="ko-KR" sz="1500" dirty="0">
                <a:solidFill>
                  <a:schemeClr val="accent1">
                    <a:lumMod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?</a:t>
            </a:r>
          </a:p>
          <a:p>
            <a:endParaRPr lang="en-US" altLang="ko-KR" sz="1500" dirty="0">
              <a:solidFill>
                <a:schemeClr val="accent1">
                  <a:lumMod val="50000"/>
                </a:schemeClr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r>
              <a:rPr lang="en-US" altLang="ko-KR" sz="1500" dirty="0">
                <a:solidFill>
                  <a:schemeClr val="accent1">
                    <a:lumMod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Not a Number</a:t>
            </a:r>
            <a:r>
              <a:rPr lang="ko-KR" altLang="en-US" sz="1500" dirty="0">
                <a:solidFill>
                  <a:schemeClr val="accent1">
                    <a:lumMod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의 약어</a:t>
            </a:r>
            <a:endParaRPr lang="en-US" altLang="ko-KR" sz="1500" dirty="0">
              <a:solidFill>
                <a:schemeClr val="accent1">
                  <a:lumMod val="50000"/>
                </a:schemeClr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r>
              <a:rPr lang="en-US" altLang="ko-KR" sz="1500" dirty="0" err="1">
                <a:solidFill>
                  <a:schemeClr val="accent1">
                    <a:lumMod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Typeof</a:t>
            </a:r>
            <a:r>
              <a:rPr lang="en-US" altLang="ko-KR" sz="1500" dirty="0">
                <a:solidFill>
                  <a:schemeClr val="accent1">
                    <a:lumMod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en-US" altLang="ko-KR" sz="1500" dirty="0" err="1">
                <a:solidFill>
                  <a:schemeClr val="accent1">
                    <a:lumMod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NaN</a:t>
            </a:r>
            <a:r>
              <a:rPr lang="ko-KR" altLang="en-US" sz="1500" dirty="0">
                <a:solidFill>
                  <a:schemeClr val="accent1">
                    <a:lumMod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을 하면 </a:t>
            </a:r>
            <a:r>
              <a:rPr lang="en-US" altLang="ko-KR" sz="1500" dirty="0">
                <a:solidFill>
                  <a:schemeClr val="accent1">
                    <a:lumMod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number</a:t>
            </a:r>
            <a:r>
              <a:rPr lang="ko-KR" altLang="en-US" sz="1500" dirty="0">
                <a:solidFill>
                  <a:schemeClr val="accent1">
                    <a:lumMod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이란 값이 나옴</a:t>
            </a:r>
            <a:endParaRPr lang="en-US" altLang="ko-KR" sz="1500" dirty="0">
              <a:solidFill>
                <a:schemeClr val="accent1">
                  <a:lumMod val="50000"/>
                </a:schemeClr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r>
              <a:rPr lang="ko-KR" altLang="en-US" sz="1500" dirty="0">
                <a:solidFill>
                  <a:schemeClr val="accent1">
                    <a:lumMod val="5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자바스크립트가 정한 거라 그냥 외워야 한다</a:t>
            </a:r>
            <a:endParaRPr lang="en-US" altLang="ko-KR" sz="1500" dirty="0">
              <a:solidFill>
                <a:schemeClr val="accent1">
                  <a:lumMod val="50000"/>
                </a:schemeClr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07713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52A9D9-EA9B-C78A-D208-907B80B8D9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텍스트, 폰트, 스크린샷, 화이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426309A-B7AB-E6F4-63F3-F3CD4EFE1E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697" y="2884311"/>
            <a:ext cx="2914650" cy="1838326"/>
          </a:xfrm>
          <a:prstGeom prst="rect">
            <a:avLst/>
          </a:prstGeom>
        </p:spPr>
      </p:pic>
      <p:pic>
        <p:nvPicPr>
          <p:cNvPr id="4" name="그림 3" descr="텍스트, 폰트, 스크린샷, 화이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83A2764-C4FB-872B-4F61-1FF2B4FEC8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218" y="2856031"/>
            <a:ext cx="3028950" cy="18383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F15D76E-EDCF-2D1A-C1ED-2452B3D96C1D}"/>
              </a:ext>
            </a:extLst>
          </p:cNvPr>
          <p:cNvSpPr txBox="1"/>
          <p:nvPr/>
        </p:nvSpPr>
        <p:spPr>
          <a:xfrm>
            <a:off x="838200" y="1690688"/>
            <a:ext cx="6590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string +, - number </a:t>
            </a:r>
            <a:endParaRPr lang="ko-KR" altLang="en-US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1FF499A-7693-2ACA-BFFA-60684D077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2.2.2 </a:t>
            </a:r>
            <a:r>
              <a:rPr lang="ko-KR" altLang="en-US" b="1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숫자 </a:t>
            </a:r>
            <a:r>
              <a:rPr lang="en-US" altLang="ko-KR" sz="3000" b="1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_Number</a:t>
            </a:r>
            <a:endParaRPr lang="ko-KR" altLang="en-US" sz="3000" b="1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55761D-3A4A-82FF-94FC-DBBDFD7746BF}"/>
              </a:ext>
            </a:extLst>
          </p:cNvPr>
          <p:cNvSpPr txBox="1"/>
          <p:nvPr/>
        </p:nvSpPr>
        <p:spPr>
          <a:xfrm>
            <a:off x="838199" y="2486699"/>
            <a:ext cx="6590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1. </a:t>
            </a:r>
            <a:r>
              <a:rPr lang="ko-KR" altLang="en-US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문자열 </a:t>
            </a:r>
            <a:r>
              <a:rPr lang="en-US" altLang="ko-KR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+ </a:t>
            </a:r>
            <a:r>
              <a:rPr lang="ko-KR" altLang="en-US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숫자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260B4FB-D653-9F99-6CBA-C418F5459CA4}"/>
              </a:ext>
            </a:extLst>
          </p:cNvPr>
          <p:cNvSpPr txBox="1"/>
          <p:nvPr/>
        </p:nvSpPr>
        <p:spPr>
          <a:xfrm>
            <a:off x="4136477" y="2486699"/>
            <a:ext cx="6590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2. </a:t>
            </a:r>
            <a:r>
              <a:rPr lang="ko-KR" altLang="en-US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문자열 </a:t>
            </a:r>
            <a:r>
              <a:rPr lang="en-US" altLang="ko-KR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– </a:t>
            </a:r>
            <a:r>
              <a:rPr lang="ko-KR" altLang="en-US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숫자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63E7F4-2EB3-7D35-F8BF-E1A54D6F399F}"/>
              </a:ext>
            </a:extLst>
          </p:cNvPr>
          <p:cNvSpPr txBox="1"/>
          <p:nvPr/>
        </p:nvSpPr>
        <p:spPr>
          <a:xfrm>
            <a:off x="960747" y="4371191"/>
            <a:ext cx="659012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+</a:t>
            </a:r>
            <a:r>
              <a:rPr lang="ko-KR" altLang="en-US" sz="1500" dirty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연산자</a:t>
            </a:r>
            <a:r>
              <a:rPr lang="en-US" altLang="ko-KR" sz="1500" dirty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</a:t>
            </a:r>
            <a:r>
              <a:rPr lang="ko-KR" altLang="en-US" sz="1500" dirty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숫자</a:t>
            </a:r>
            <a:r>
              <a:rPr lang="en-US" altLang="ko-KR" sz="1500" dirty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&lt;</a:t>
            </a:r>
            <a:r>
              <a:rPr lang="ko-KR" altLang="en-US" sz="1500" dirty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문자열</a:t>
            </a:r>
            <a:endParaRPr lang="en-US" altLang="ko-KR" sz="1500" dirty="0">
              <a:solidFill>
                <a:srgbClr val="FF0000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F583004-11C4-A1AC-59F9-95CA2C76D15F}"/>
              </a:ext>
            </a:extLst>
          </p:cNvPr>
          <p:cNvSpPr txBox="1"/>
          <p:nvPr/>
        </p:nvSpPr>
        <p:spPr>
          <a:xfrm>
            <a:off x="4240685" y="4378945"/>
            <a:ext cx="659012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</a:t>
            </a:r>
            <a:r>
              <a:rPr lang="ko-KR" altLang="en-US" sz="1500" dirty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연산자</a:t>
            </a:r>
            <a:r>
              <a:rPr lang="en-US" altLang="ko-KR" sz="1500" dirty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</a:t>
            </a:r>
            <a:r>
              <a:rPr lang="ko-KR" altLang="en-US" sz="1500" dirty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숫자</a:t>
            </a:r>
            <a:r>
              <a:rPr lang="en-US" altLang="ko-KR" sz="1500" dirty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&gt;</a:t>
            </a:r>
            <a:r>
              <a:rPr lang="ko-KR" altLang="en-US" sz="1500" dirty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문자열</a:t>
            </a:r>
            <a:endParaRPr lang="en-US" altLang="ko-KR" sz="1500" dirty="0">
              <a:solidFill>
                <a:srgbClr val="FF0000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34340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C77055-4545-A4EF-E044-E058436A4D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B71E17-6473-FE0E-3DE2-AA9B9FA49C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2.2.3 </a:t>
            </a:r>
            <a:r>
              <a:rPr lang="ko-KR" altLang="en-US" b="1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불 값 </a:t>
            </a:r>
            <a:r>
              <a:rPr lang="en-US" altLang="ko-KR" sz="3000" b="1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_</a:t>
            </a:r>
            <a:r>
              <a:rPr lang="en-US" altLang="ko-KR" sz="3000" b="1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boolean</a:t>
            </a:r>
            <a:endParaRPr lang="ko-KR" altLang="en-US" sz="3000" b="1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69EBAC-CFDF-4359-FAFC-B7CDB0705FA4}"/>
              </a:ext>
            </a:extLst>
          </p:cNvPr>
          <p:cNvSpPr txBox="1"/>
          <p:nvPr/>
        </p:nvSpPr>
        <p:spPr>
          <a:xfrm>
            <a:off x="838200" y="1412627"/>
            <a:ext cx="65901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 = </a:t>
            </a:r>
            <a:r>
              <a:rPr lang="ko-KR" altLang="en-US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참 </a:t>
            </a:r>
            <a:r>
              <a:rPr lang="en-US" altLang="ko-KR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= true</a:t>
            </a:r>
          </a:p>
          <a:p>
            <a:r>
              <a:rPr lang="en-US" altLang="ko-KR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0 = </a:t>
            </a:r>
            <a:r>
              <a:rPr lang="ko-KR" altLang="en-US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거짓 </a:t>
            </a:r>
            <a:r>
              <a:rPr lang="en-US" altLang="ko-KR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= false </a:t>
            </a:r>
            <a:endParaRPr lang="ko-KR" altLang="en-US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446DA3-15D1-F285-3486-ECC1AD682716}"/>
              </a:ext>
            </a:extLst>
          </p:cNvPr>
          <p:cNvSpPr txBox="1"/>
          <p:nvPr/>
        </p:nvSpPr>
        <p:spPr>
          <a:xfrm>
            <a:off x="838199" y="2486699"/>
            <a:ext cx="6590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1. </a:t>
            </a:r>
            <a:r>
              <a:rPr lang="ko-KR" altLang="en-US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문자열과</a:t>
            </a:r>
            <a:r>
              <a:rPr lang="en-US" altLang="ko-KR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숫자 비교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A13FD20-06F8-9F3F-B321-F26C81E9C6C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1993" t="76976" r="65429" b="12852"/>
          <a:stretch>
            <a:fillRect/>
          </a:stretch>
        </p:blipFill>
        <p:spPr>
          <a:xfrm>
            <a:off x="4766820" y="3022115"/>
            <a:ext cx="1782036" cy="108090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CCC96BE-B719-775E-8AAC-D9253BF9588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739" t="28843" r="65240" b="60592"/>
          <a:stretch>
            <a:fillRect/>
          </a:stretch>
        </p:blipFill>
        <p:spPr>
          <a:xfrm>
            <a:off x="753356" y="2940466"/>
            <a:ext cx="2192977" cy="123929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4B6F4F6-04B1-4664-C6EB-3CCB8BF31BB5}"/>
              </a:ext>
            </a:extLst>
          </p:cNvPr>
          <p:cNvSpPr txBox="1"/>
          <p:nvPr/>
        </p:nvSpPr>
        <p:spPr>
          <a:xfrm>
            <a:off x="960747" y="4102615"/>
            <a:ext cx="659012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문자가 숫자로 </a:t>
            </a:r>
            <a:r>
              <a:rPr lang="ko-KR" altLang="en-US" sz="1500" dirty="0" err="1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형변환</a:t>
            </a:r>
            <a:endParaRPr lang="en-US" altLang="ko-KR" sz="1500" dirty="0">
              <a:solidFill>
                <a:srgbClr val="FF0000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97B7986-194D-8D52-3442-25BBE99321E5}"/>
              </a:ext>
            </a:extLst>
          </p:cNvPr>
          <p:cNvSpPr txBox="1"/>
          <p:nvPr/>
        </p:nvSpPr>
        <p:spPr>
          <a:xfrm>
            <a:off x="4676479" y="2486699"/>
            <a:ext cx="6590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2. </a:t>
            </a:r>
            <a:r>
              <a:rPr lang="ko-KR" altLang="en-US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숫자와 불 값 비교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900A3EA-421A-73DF-998A-FDD4D209F275}"/>
              </a:ext>
            </a:extLst>
          </p:cNvPr>
          <p:cNvSpPr txBox="1"/>
          <p:nvPr/>
        </p:nvSpPr>
        <p:spPr>
          <a:xfrm>
            <a:off x="4848521" y="4102615"/>
            <a:ext cx="659012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불 값 숫자로 </a:t>
            </a:r>
            <a:r>
              <a:rPr lang="ko-KR" altLang="en-US" sz="1500" dirty="0" err="1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형변환</a:t>
            </a:r>
            <a:endParaRPr lang="en-US" altLang="ko-KR" sz="1500" dirty="0">
              <a:solidFill>
                <a:srgbClr val="FF0000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63977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C46557-F5F2-52BE-D3C2-A5814AFEFF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7020C8-1DF7-E725-EF9E-DD3BBCC35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2.2.3 </a:t>
            </a:r>
            <a:r>
              <a:rPr lang="ko-KR" altLang="en-US" b="1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불 값 </a:t>
            </a:r>
            <a:r>
              <a:rPr lang="en-US" altLang="ko-KR" sz="3000" b="1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_</a:t>
            </a:r>
            <a:r>
              <a:rPr lang="en-US" altLang="ko-KR" sz="3000" b="1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boolean</a:t>
            </a:r>
            <a:endParaRPr lang="ko-KR" altLang="en-US" sz="3000" b="1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EAED56-2089-DB31-26C5-F02FE297B6B8}"/>
              </a:ext>
            </a:extLst>
          </p:cNvPr>
          <p:cNvSpPr txBox="1"/>
          <p:nvPr/>
        </p:nvSpPr>
        <p:spPr>
          <a:xfrm>
            <a:off x="838200" y="1412627"/>
            <a:ext cx="65901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 = </a:t>
            </a:r>
            <a:r>
              <a:rPr lang="ko-KR" altLang="en-US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참 </a:t>
            </a:r>
            <a:r>
              <a:rPr lang="en-US" altLang="ko-KR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= true</a:t>
            </a:r>
          </a:p>
          <a:p>
            <a:r>
              <a:rPr lang="en-US" altLang="ko-KR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0 = </a:t>
            </a:r>
            <a:r>
              <a:rPr lang="ko-KR" altLang="en-US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거짓 </a:t>
            </a:r>
            <a:r>
              <a:rPr lang="en-US" altLang="ko-KR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= false </a:t>
            </a:r>
            <a:endParaRPr lang="ko-KR" altLang="en-US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4E8C81E-ADA5-2B9F-C69A-004C4BBDB21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2302" t="59932" r="60790" b="12714"/>
          <a:stretch>
            <a:fillRect/>
          </a:stretch>
        </p:blipFill>
        <p:spPr>
          <a:xfrm>
            <a:off x="424206" y="2559080"/>
            <a:ext cx="3026004" cy="367179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D5A42C8-C724-5D80-ED9D-370F63F92136}"/>
              </a:ext>
            </a:extLst>
          </p:cNvPr>
          <p:cNvSpPr txBox="1"/>
          <p:nvPr/>
        </p:nvSpPr>
        <p:spPr>
          <a:xfrm>
            <a:off x="3213754" y="2738190"/>
            <a:ext cx="65901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부정 연산자 </a:t>
            </a:r>
            <a:r>
              <a:rPr lang="en-US" altLang="ko-KR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!</a:t>
            </a:r>
            <a:r>
              <a:rPr lang="ko-KR" altLang="en-US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을 두 번 붙여서</a:t>
            </a:r>
            <a:endParaRPr lang="en-US" altLang="ko-KR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r>
              <a:rPr lang="ko-KR" altLang="en-US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값이 존재하냐</a:t>
            </a:r>
            <a:r>
              <a:rPr lang="en-US" altLang="ko-KR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/</a:t>
            </a:r>
            <a:r>
              <a:rPr lang="ko-KR" altLang="en-US" dirty="0" smtClean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안 </a:t>
            </a:r>
            <a:r>
              <a:rPr lang="ko-KR" altLang="en-US" dirty="0" err="1" smtClean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하냐를</a:t>
            </a:r>
            <a:r>
              <a:rPr lang="ko-KR" altLang="en-US" dirty="0" smtClean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en-US" altLang="ko-KR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Boolean </a:t>
            </a:r>
            <a:r>
              <a:rPr lang="ko-KR" altLang="en-US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값으로 확인하는 것</a:t>
            </a:r>
            <a:endParaRPr lang="en-US" altLang="ko-KR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endParaRPr lang="en-US" altLang="ko-KR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r>
              <a:rPr lang="en-US" altLang="ko-KR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&gt;Boolean</a:t>
            </a:r>
            <a:r>
              <a:rPr lang="ko-KR" altLang="en-US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으로 </a:t>
            </a:r>
            <a:r>
              <a:rPr lang="ko-KR" altLang="en-US" dirty="0" smtClean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형 변환</a:t>
            </a:r>
            <a:endParaRPr lang="ko-KR" altLang="en-US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0B8E76-3212-514E-DE53-B6764DF83C93}"/>
              </a:ext>
            </a:extLst>
          </p:cNvPr>
          <p:cNvSpPr txBox="1"/>
          <p:nvPr/>
        </p:nvSpPr>
        <p:spPr>
          <a:xfrm>
            <a:off x="951320" y="5907714"/>
            <a:ext cx="659012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대부분은 </a:t>
            </a:r>
            <a:r>
              <a:rPr lang="en-US" altLang="ko-KR" sz="1500" dirty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true</a:t>
            </a:r>
            <a:r>
              <a:rPr lang="ko-KR" altLang="en-US" sz="1500" dirty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가 나오지만 얘네는 </a:t>
            </a:r>
            <a:r>
              <a:rPr lang="en-US" altLang="ko-KR" sz="1500" dirty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false</a:t>
            </a:r>
            <a:r>
              <a:rPr lang="ko-KR" altLang="en-US" sz="1500" dirty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가 나온다</a:t>
            </a:r>
            <a:endParaRPr lang="en-US" altLang="ko-KR" sz="1500" dirty="0">
              <a:solidFill>
                <a:srgbClr val="FF0000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21608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EA1B93-FDD4-0BAB-AE73-D66B58E2D1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D2B425-93B7-3E47-FC5A-2031CFFF01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515600" cy="1325563"/>
          </a:xfrm>
        </p:spPr>
        <p:txBody>
          <a:bodyPr/>
          <a:lstStyle/>
          <a:p>
            <a:r>
              <a:rPr lang="en-US" altLang="ko-KR" b="1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2.2.3 </a:t>
            </a:r>
            <a:r>
              <a:rPr lang="ko-KR" altLang="en-US" b="1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불 값 </a:t>
            </a:r>
            <a:r>
              <a:rPr lang="en-US" altLang="ko-KR" sz="3000" b="1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_</a:t>
            </a:r>
            <a:r>
              <a:rPr lang="en-US" altLang="ko-KR" sz="3000" b="1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boolean</a:t>
            </a:r>
            <a:endParaRPr lang="ko-KR" altLang="en-US" sz="3000" b="1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AB6D9C-7AF9-D4B4-CF1F-C2A088DA460D}"/>
              </a:ext>
            </a:extLst>
          </p:cNvPr>
          <p:cNvSpPr txBox="1"/>
          <p:nvPr/>
        </p:nvSpPr>
        <p:spPr>
          <a:xfrm>
            <a:off x="838200" y="1412627"/>
            <a:ext cx="6590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논리 연산자 사용 시 유의할 점</a:t>
            </a:r>
            <a:r>
              <a:rPr lang="en-US" altLang="ko-KR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true</a:t>
            </a:r>
            <a:r>
              <a:rPr lang="ko-KR" altLang="en-US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나 </a:t>
            </a:r>
            <a:r>
              <a:rPr lang="en-US" altLang="ko-KR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false</a:t>
            </a:r>
            <a:r>
              <a:rPr lang="ko-KR" altLang="en-US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만 결과로 나오지 않음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4C399AE-27F7-DF74-462F-B4AE0D57F2C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4184" t="33049" r="67199" b="53192"/>
          <a:stretch>
            <a:fillRect/>
          </a:stretch>
        </p:blipFill>
        <p:spPr>
          <a:xfrm>
            <a:off x="1050586" y="2985429"/>
            <a:ext cx="1697729" cy="203308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3C444BB-B815-D537-BBB2-E387630D531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3581" t="72862" r="65781" b="8889"/>
          <a:stretch>
            <a:fillRect/>
          </a:stretch>
        </p:blipFill>
        <p:spPr>
          <a:xfrm>
            <a:off x="4575793" y="3061629"/>
            <a:ext cx="1946904" cy="2504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1339C33-9BEB-BF19-91C2-8DCDC9CC8CCC}"/>
              </a:ext>
            </a:extLst>
          </p:cNvPr>
          <p:cNvSpPr txBox="1"/>
          <p:nvPr/>
        </p:nvSpPr>
        <p:spPr>
          <a:xfrm>
            <a:off x="838199" y="2486699"/>
            <a:ext cx="659012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1. &amp;&amp; </a:t>
            </a:r>
            <a:r>
              <a:rPr lang="ko-KR" altLang="en-US" sz="15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연산자 </a:t>
            </a:r>
            <a:r>
              <a:rPr lang="en-US" altLang="ko-KR" sz="15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5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더블 </a:t>
            </a:r>
            <a:r>
              <a:rPr lang="ko-KR" altLang="en-US" sz="1500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앰퍼샌드</a:t>
            </a:r>
            <a:r>
              <a:rPr lang="ko-KR" altLang="en-US" sz="15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연산자</a:t>
            </a:r>
            <a:r>
              <a:rPr lang="en-US" altLang="ko-KR" sz="15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  <a:endParaRPr lang="ko-KR" altLang="en-US" sz="15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5BB4C2-1318-17A9-E2B3-C211D991C790}"/>
              </a:ext>
            </a:extLst>
          </p:cNvPr>
          <p:cNvSpPr txBox="1"/>
          <p:nvPr/>
        </p:nvSpPr>
        <p:spPr>
          <a:xfrm>
            <a:off x="4466281" y="2486699"/>
            <a:ext cx="659012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2. || </a:t>
            </a:r>
            <a:r>
              <a:rPr lang="ko-KR" altLang="en-US" sz="15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연산자 </a:t>
            </a:r>
            <a:r>
              <a:rPr lang="en-US" altLang="ko-KR" sz="15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5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더블 파이프 연산자</a:t>
            </a:r>
            <a:r>
              <a:rPr lang="en-US" altLang="ko-KR" sz="15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  <a:endParaRPr lang="ko-KR" altLang="en-US" sz="15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5A662B-7C47-8308-640F-07D9D4EA2CBB}"/>
              </a:ext>
            </a:extLst>
          </p:cNvPr>
          <p:cNvSpPr txBox="1"/>
          <p:nvPr/>
        </p:nvSpPr>
        <p:spPr>
          <a:xfrm>
            <a:off x="3798183" y="5786366"/>
            <a:ext cx="65901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앞에 값이 참 </a:t>
            </a:r>
            <a:r>
              <a:rPr lang="ko-KR" altLang="en-US" sz="1600" dirty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→</a:t>
            </a:r>
            <a:r>
              <a:rPr lang="ko-KR" altLang="en-US" sz="1500" dirty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앞에 값을 결과로</a:t>
            </a:r>
            <a:endParaRPr lang="en-US" altLang="ko-KR" sz="1500" dirty="0">
              <a:solidFill>
                <a:srgbClr val="FF0000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r>
              <a:rPr lang="ko-KR" altLang="en-US" sz="1500" dirty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앞에 값이 거짓 </a:t>
            </a:r>
            <a:r>
              <a:rPr lang="ko-KR" altLang="en-US" sz="1600" dirty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→</a:t>
            </a:r>
            <a:r>
              <a:rPr lang="ko-KR" altLang="en-US" sz="1500" dirty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뒤에 값을 결과로 </a:t>
            </a:r>
            <a:endParaRPr lang="en-US" altLang="ko-KR" sz="1500" dirty="0">
              <a:solidFill>
                <a:srgbClr val="FF0000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87B1B19-744D-032D-D1D2-8E63CED1C782}"/>
              </a:ext>
            </a:extLst>
          </p:cNvPr>
          <p:cNvSpPr txBox="1"/>
          <p:nvPr/>
        </p:nvSpPr>
        <p:spPr>
          <a:xfrm>
            <a:off x="404199" y="5050849"/>
            <a:ext cx="65901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앞에 값이 참 </a:t>
            </a:r>
            <a:r>
              <a:rPr lang="ko-KR" altLang="en-US" sz="1600" dirty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→</a:t>
            </a:r>
            <a:r>
              <a:rPr lang="ko-KR" altLang="en-US" sz="1500" dirty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뒤에 값을 결과로</a:t>
            </a:r>
            <a:endParaRPr lang="en-US" altLang="ko-KR" sz="1500" dirty="0">
              <a:solidFill>
                <a:srgbClr val="FF0000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r>
              <a:rPr lang="ko-KR" altLang="en-US" sz="1500" dirty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앞에 값이 거짓 </a:t>
            </a:r>
            <a:r>
              <a:rPr lang="ko-KR" altLang="en-US" sz="1600" dirty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→</a:t>
            </a:r>
            <a:r>
              <a:rPr lang="ko-KR" altLang="en-US" sz="1500" dirty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앞에 값을 결과로 </a:t>
            </a:r>
            <a:endParaRPr lang="en-US" altLang="ko-KR" sz="1500" dirty="0">
              <a:solidFill>
                <a:srgbClr val="FF0000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A2DEEF3-4DB1-66A3-161C-1C27D369BF0D}"/>
              </a:ext>
            </a:extLst>
          </p:cNvPr>
          <p:cNvSpPr txBox="1"/>
          <p:nvPr/>
        </p:nvSpPr>
        <p:spPr>
          <a:xfrm>
            <a:off x="7870854" y="2486699"/>
            <a:ext cx="659012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3. ?? </a:t>
            </a:r>
            <a:r>
              <a:rPr lang="ko-KR" altLang="en-US" sz="15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연산자 </a:t>
            </a:r>
            <a:r>
              <a:rPr lang="en-US" altLang="ko-KR" sz="15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5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널 병합 연산자</a:t>
            </a:r>
            <a:r>
              <a:rPr lang="en-US" altLang="ko-KR" sz="15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  <a:endParaRPr lang="ko-KR" altLang="en-US" sz="15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E84E0E3A-CEDA-EC4E-EC95-1C7707CD6E5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2921" t="37592" r="62852" b="49370"/>
          <a:stretch>
            <a:fillRect/>
          </a:stretch>
        </p:blipFill>
        <p:spPr>
          <a:xfrm>
            <a:off x="7919487" y="3001062"/>
            <a:ext cx="2407195" cy="1654601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6752242-57B4-580B-7E67-B5685E23B8E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2921" t="79409" r="62852" b="14363"/>
          <a:stretch>
            <a:fillRect/>
          </a:stretch>
        </p:blipFill>
        <p:spPr>
          <a:xfrm>
            <a:off x="8139337" y="4655663"/>
            <a:ext cx="2407195" cy="79037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D824003-24EC-FD5A-9AC1-DD1BF71E2881}"/>
              </a:ext>
            </a:extLst>
          </p:cNvPr>
          <p:cNvSpPr txBox="1"/>
          <p:nvPr/>
        </p:nvSpPr>
        <p:spPr>
          <a:xfrm>
            <a:off x="7428322" y="5786366"/>
            <a:ext cx="65901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앞에 값이 </a:t>
            </a:r>
            <a:r>
              <a:rPr lang="en-US" altLang="ko-KR" sz="1500" dirty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null, undefined</a:t>
            </a:r>
            <a:r>
              <a:rPr lang="ko-KR" altLang="en-US" sz="1500" dirty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1600" dirty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→</a:t>
            </a:r>
            <a:r>
              <a:rPr lang="ko-KR" altLang="en-US" sz="1500" dirty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뒤에 값을 결과로</a:t>
            </a:r>
            <a:endParaRPr lang="en-US" altLang="ko-KR" sz="1500" dirty="0">
              <a:solidFill>
                <a:srgbClr val="FF0000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r>
              <a:rPr lang="ko-KR" altLang="en-US" sz="1500" dirty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앞에 값이 </a:t>
            </a:r>
            <a:r>
              <a:rPr lang="en-US" altLang="ko-KR" sz="1500" dirty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not null, undefined</a:t>
            </a:r>
            <a:r>
              <a:rPr lang="ko-KR" altLang="en-US" sz="1500" dirty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1600" dirty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→</a:t>
            </a:r>
            <a:r>
              <a:rPr lang="ko-KR" altLang="en-US" sz="1500" dirty="0"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앞에 값을 결과로 </a:t>
            </a:r>
            <a:endParaRPr lang="en-US" altLang="ko-KR" sz="1500" dirty="0">
              <a:solidFill>
                <a:srgbClr val="FF0000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18940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UID" val="e00ec12e-ea29-4f52-b89b-a4064547b1a8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ESTAMP" val="1749083359"/>
  <p:tag name="COORDINATETYPE" val="pixel"/>
  <p:tag name="UIELEMENTTYPENAME" val="DDP"/>
  <p:tag name="UIELEMENTUNIQUENAME" val="5154388f-1d06-47d0-86c1-4059ba55a411"/>
  <p:tag name="UIELEMENTDISPLAYNAME" val="Slide_5154388f-1d06-47d0-86c1-4059ba55a411"/>
  <p:tag name="MAPSERVICEURL" val="/e00ec12e-ea29-4f52-b89b-a4064547b1a8/SlideImages/5154388f-1d06-47d0-86c1-4059ba55a411.png"/>
  <p:tag name="MAPBGTYPE" val="Image"/>
  <p:tag name="MAPBGCOLOR" val="[255, &quot;#FFFFFF&quot;]"/>
  <p:tag name="USEMAPSPL" val="true"/>
  <p:tag name="MAPSPLEARLIESTMINUTES" val="19800"/>
  <p:tag name="MAPSPLINTERVALSECONDS" val="60"/>
  <p:tag name="TOPSLIDE" val="5154388f-1d06-47d0-86c1-4059ba55a411"/>
  <p:tag name="PREVSLIDE" val="d72f624f-d080-40ef-9ba5-82407c329901"/>
  <p:tag name="USETILE" val="false"/>
  <p:tag name="ZOOMABLE" val="true"/>
  <p:tag name="PANNABLE" val="true"/>
  <p:tag name="ZOOMLIMIT" val="false"/>
  <p:tag name="MAPWIDTH" val="1280"/>
  <p:tag name="MAPHEIGHT" val="72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ESTAMP" val="1749083359"/>
  <p:tag name="COORDINATETYPE" val="pixel"/>
  <p:tag name="UIELEMENTTYPENAME" val="DDP"/>
  <p:tag name="UIELEMENTUNIQUENAME" val="5154388f-1d06-47d0-86c1-4059ba55a411"/>
  <p:tag name="UIELEMENTDISPLAYNAME" val="Slide_5154388f-1d06-47d0-86c1-4059ba55a411"/>
  <p:tag name="MAPSERVICEURL" val="/e00ec12e-ea29-4f52-b89b-a4064547b1a8/SlideImages/5154388f-1d06-47d0-86c1-4059ba55a411.png"/>
  <p:tag name="MAPBGTYPE" val="Image"/>
  <p:tag name="MAPBGCOLOR" val="[255, &quot;#FFFFFF&quot;]"/>
  <p:tag name="USEMAPSPL" val="true"/>
  <p:tag name="MAPSPLEARLIESTMINUTES" val="19800"/>
  <p:tag name="MAPSPLINTERVALSECONDS" val="60"/>
  <p:tag name="TOPSLIDE" val="5154388f-1d06-47d0-86c1-4059ba55a411"/>
  <p:tag name="PREVSLIDE" val="d72f624f-d080-40ef-9ba5-82407c329901"/>
  <p:tag name="USETILE" val="false"/>
  <p:tag name="ZOOMABLE" val="true"/>
  <p:tag name="PANNABLE" val="true"/>
  <p:tag name="ZOOMLIMIT" val="false"/>
  <p:tag name="MAPWIDTH" val="1280"/>
  <p:tag name="MAPHEIGHT" val="72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ESTAMP" val="1749083359"/>
  <p:tag name="COORDINATETYPE" val="pixel"/>
  <p:tag name="UIELEMENTTYPENAME" val="DDP"/>
  <p:tag name="UIELEMENTUNIQUENAME" val="5154388f-1d06-47d0-86c1-4059ba55a411"/>
  <p:tag name="UIELEMENTDISPLAYNAME" val="Slide_5154388f-1d06-47d0-86c1-4059ba55a411"/>
  <p:tag name="MAPSERVICEURL" val="/e00ec12e-ea29-4f52-b89b-a4064547b1a8/SlideImages/5154388f-1d06-47d0-86c1-4059ba55a411.png"/>
  <p:tag name="MAPBGTYPE" val="Image"/>
  <p:tag name="MAPBGCOLOR" val="[255, &quot;#FFFFFF&quot;]"/>
  <p:tag name="USEMAPSPL" val="true"/>
  <p:tag name="MAPSPLEARLIESTMINUTES" val="19800"/>
  <p:tag name="MAPSPLINTERVALSECONDS" val="60"/>
  <p:tag name="TOPSLIDE" val="5154388f-1d06-47d0-86c1-4059ba55a411"/>
  <p:tag name="PREVSLIDE" val="d72f624f-d080-40ef-9ba5-82407c329901"/>
  <p:tag name="USETILE" val="false"/>
  <p:tag name="ZOOMABLE" val="true"/>
  <p:tag name="PANNABLE" val="true"/>
  <p:tag name="ZOOMLIMIT" val="false"/>
  <p:tag name="MAPWIDTH" val="1280"/>
  <p:tag name="MAPHEIGHT" val="72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ESTAMP" val="1749083359"/>
  <p:tag name="COORDINATETYPE" val="pixel"/>
  <p:tag name="UIELEMENTTYPENAME" val="DDP"/>
  <p:tag name="UIELEMENTUNIQUENAME" val="5154388f-1d06-47d0-86c1-4059ba55a411"/>
  <p:tag name="UIELEMENTDISPLAYNAME" val="Slide_5154388f-1d06-47d0-86c1-4059ba55a411"/>
  <p:tag name="MAPSERVICEURL" val="/e00ec12e-ea29-4f52-b89b-a4064547b1a8/SlideImages/5154388f-1d06-47d0-86c1-4059ba55a411.png"/>
  <p:tag name="MAPBGTYPE" val="Image"/>
  <p:tag name="MAPBGCOLOR" val="[255, &quot;#FFFFFF&quot;]"/>
  <p:tag name="USEMAPSPL" val="true"/>
  <p:tag name="MAPSPLEARLIESTMINUTES" val="19800"/>
  <p:tag name="MAPSPLINTERVALSECONDS" val="60"/>
  <p:tag name="TOPSLIDE" val="5154388f-1d06-47d0-86c1-4059ba55a411"/>
  <p:tag name="PREVSLIDE" val="d72f624f-d080-40ef-9ba5-82407c329901"/>
  <p:tag name="USETILE" val="false"/>
  <p:tag name="ZOOMABLE" val="true"/>
  <p:tag name="PANNABLE" val="true"/>
  <p:tag name="ZOOMLIMIT" val="false"/>
  <p:tag name="MAPWIDTH" val="1280"/>
  <p:tag name="MAPHEIGHT" val="72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ESTAMP" val="1749083359"/>
  <p:tag name="COORDINATETYPE" val="pixel"/>
  <p:tag name="UIELEMENTTYPENAME" val="DDP"/>
  <p:tag name="UIELEMENTUNIQUENAME" val="5154388f-1d06-47d0-86c1-4059ba55a411"/>
  <p:tag name="UIELEMENTDISPLAYNAME" val="Slide_5154388f-1d06-47d0-86c1-4059ba55a411"/>
  <p:tag name="MAPSERVICEURL" val="/e00ec12e-ea29-4f52-b89b-a4064547b1a8/SlideImages/5154388f-1d06-47d0-86c1-4059ba55a411.png"/>
  <p:tag name="MAPBGTYPE" val="Image"/>
  <p:tag name="MAPBGCOLOR" val="[255, &quot;#FFFFFF&quot;]"/>
  <p:tag name="USEMAPSPL" val="true"/>
  <p:tag name="MAPSPLEARLIESTMINUTES" val="19800"/>
  <p:tag name="MAPSPLINTERVALSECONDS" val="60"/>
  <p:tag name="TOPSLIDE" val="5154388f-1d06-47d0-86c1-4059ba55a411"/>
  <p:tag name="PREVSLIDE" val="d72f624f-d080-40ef-9ba5-82407c329901"/>
  <p:tag name="USETILE" val="false"/>
  <p:tag name="ZOOMABLE" val="true"/>
  <p:tag name="PANNABLE" val="true"/>
  <p:tag name="ZOOMLIMIT" val="false"/>
  <p:tag name="MAPWIDTH" val="1280"/>
  <p:tag name="MAPHEIGHT" val="72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ESTAMP" val="1749083359"/>
  <p:tag name="COORDINATETYPE" val="pixel"/>
  <p:tag name="UIELEMENTTYPENAME" val="DDP"/>
  <p:tag name="UIELEMENTUNIQUENAME" val="5154388f-1d06-47d0-86c1-4059ba55a411"/>
  <p:tag name="UIELEMENTDISPLAYNAME" val="Slide_5154388f-1d06-47d0-86c1-4059ba55a411"/>
  <p:tag name="MAPSERVICEURL" val="/e00ec12e-ea29-4f52-b89b-a4064547b1a8/SlideImages/5154388f-1d06-47d0-86c1-4059ba55a411.png"/>
  <p:tag name="MAPBGTYPE" val="Image"/>
  <p:tag name="MAPBGCOLOR" val="[255, &quot;#FFFFFF&quot;]"/>
  <p:tag name="USEMAPSPL" val="true"/>
  <p:tag name="MAPSPLEARLIESTMINUTES" val="19800"/>
  <p:tag name="MAPSPLINTERVALSECONDS" val="60"/>
  <p:tag name="TOPSLIDE" val="5154388f-1d06-47d0-86c1-4059ba55a411"/>
  <p:tag name="PREVSLIDE" val="d72f624f-d080-40ef-9ba5-82407c329901"/>
  <p:tag name="USETILE" val="false"/>
  <p:tag name="ZOOMABLE" val="true"/>
  <p:tag name="PANNABLE" val="true"/>
  <p:tag name="ZOOMLIMIT" val="false"/>
  <p:tag name="MAPWIDTH" val="1280"/>
  <p:tag name="MAPHEIGHT" val="72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ESTAMP" val="1749083359"/>
  <p:tag name="COORDINATETYPE" val="pixel"/>
  <p:tag name="UIELEMENTTYPENAME" val="DDP"/>
  <p:tag name="UIELEMENTUNIQUENAME" val="5154388f-1d06-47d0-86c1-4059ba55a411"/>
  <p:tag name="UIELEMENTDISPLAYNAME" val="Slide_5154388f-1d06-47d0-86c1-4059ba55a411"/>
  <p:tag name="MAPSERVICEURL" val="/e00ec12e-ea29-4f52-b89b-a4064547b1a8/SlideImages/5154388f-1d06-47d0-86c1-4059ba55a411.png"/>
  <p:tag name="MAPBGTYPE" val="Image"/>
  <p:tag name="MAPBGCOLOR" val="[255, &quot;#FFFFFF&quot;]"/>
  <p:tag name="USEMAPSPL" val="true"/>
  <p:tag name="MAPSPLEARLIESTMINUTES" val="19800"/>
  <p:tag name="MAPSPLINTERVALSECONDS" val="60"/>
  <p:tag name="TOPSLIDE" val="5154388f-1d06-47d0-86c1-4059ba55a411"/>
  <p:tag name="PREVSLIDE" val="d72f624f-d080-40ef-9ba5-82407c329901"/>
  <p:tag name="USETILE" val="false"/>
  <p:tag name="ZOOMABLE" val="true"/>
  <p:tag name="PANNABLE" val="true"/>
  <p:tag name="ZOOMLIMIT" val="false"/>
  <p:tag name="MAPWIDTH" val="1280"/>
  <p:tag name="MAPHEIGHT" val="72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ESTAMP" val="1749083359"/>
  <p:tag name="COORDINATETYPE" val="pixel"/>
  <p:tag name="UIELEMENTTYPENAME" val="DDP"/>
  <p:tag name="UIELEMENTUNIQUENAME" val="5154388f-1d06-47d0-86c1-4059ba55a411"/>
  <p:tag name="UIELEMENTDISPLAYNAME" val="Slide_5154388f-1d06-47d0-86c1-4059ba55a411"/>
  <p:tag name="MAPSERVICEURL" val="/e00ec12e-ea29-4f52-b89b-a4064547b1a8/SlideImages/5154388f-1d06-47d0-86c1-4059ba55a411.png"/>
  <p:tag name="MAPBGTYPE" val="Image"/>
  <p:tag name="MAPBGCOLOR" val="[255, &quot;#FFFFFF&quot;]"/>
  <p:tag name="USEMAPSPL" val="true"/>
  <p:tag name="MAPSPLEARLIESTMINUTES" val="19800"/>
  <p:tag name="MAPSPLINTERVALSECONDS" val="60"/>
  <p:tag name="TOPSLIDE" val="5154388f-1d06-47d0-86c1-4059ba55a411"/>
  <p:tag name="PREVSLIDE" val="d72f624f-d080-40ef-9ba5-82407c329901"/>
  <p:tag name="USETILE" val="false"/>
  <p:tag name="ZOOMABLE" val="true"/>
  <p:tag name="PANNABLE" val="true"/>
  <p:tag name="ZOOMLIMIT" val="false"/>
  <p:tag name="MAPWIDTH" val="1280"/>
  <p:tag name="MAPHEIGHT" val="72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ESTAMP" val="1749083359"/>
  <p:tag name="COORDINATETYPE" val="pixel"/>
  <p:tag name="UIELEMENTTYPENAME" val="DDP"/>
  <p:tag name="UIELEMENTUNIQUENAME" val="5154388f-1d06-47d0-86c1-4059ba55a411"/>
  <p:tag name="UIELEMENTDISPLAYNAME" val="Slide_5154388f-1d06-47d0-86c1-4059ba55a411"/>
  <p:tag name="MAPSERVICEURL" val="/e00ec12e-ea29-4f52-b89b-a4064547b1a8/SlideImages/5154388f-1d06-47d0-86c1-4059ba55a411.png"/>
  <p:tag name="MAPBGTYPE" val="Image"/>
  <p:tag name="MAPBGCOLOR" val="[255, &quot;#FFFFFF&quot;]"/>
  <p:tag name="USEMAPSPL" val="true"/>
  <p:tag name="MAPSPLEARLIESTMINUTES" val="19800"/>
  <p:tag name="MAPSPLINTERVALSECONDS" val="60"/>
  <p:tag name="TOPSLIDE" val="5154388f-1d06-47d0-86c1-4059ba55a411"/>
  <p:tag name="PREVSLIDE" val="d72f624f-d080-40ef-9ba5-82407c329901"/>
  <p:tag name="USETILE" val="false"/>
  <p:tag name="ZOOMABLE" val="true"/>
  <p:tag name="PANNABLE" val="true"/>
  <p:tag name="ZOOMLIMIT" val="false"/>
  <p:tag name="MAPWIDTH" val="1280"/>
  <p:tag name="MAPHEIGHT" val="72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ESTAMP" val="1749083359"/>
  <p:tag name="COORDINATETYPE" val="pixel"/>
  <p:tag name="UIELEMENTTYPENAME" val="DDP"/>
  <p:tag name="UIELEMENTUNIQUENAME" val="5154388f-1d06-47d0-86c1-4059ba55a411"/>
  <p:tag name="UIELEMENTDISPLAYNAME" val="Slide_5154388f-1d06-47d0-86c1-4059ba55a411"/>
  <p:tag name="MAPSERVICEURL" val="/e00ec12e-ea29-4f52-b89b-a4064547b1a8/SlideImages/5154388f-1d06-47d0-86c1-4059ba55a411.png"/>
  <p:tag name="MAPBGTYPE" val="Image"/>
  <p:tag name="MAPBGCOLOR" val="[255, &quot;#FFFFFF&quot;]"/>
  <p:tag name="USEMAPSPL" val="true"/>
  <p:tag name="MAPSPLEARLIESTMINUTES" val="19800"/>
  <p:tag name="MAPSPLINTERVALSECONDS" val="60"/>
  <p:tag name="TOPSLIDE" val="5154388f-1d06-47d0-86c1-4059ba55a411"/>
  <p:tag name="PREVSLIDE" val="d72f624f-d080-40ef-9ba5-82407c329901"/>
  <p:tag name="USETILE" val="false"/>
  <p:tag name="ZOOMABLE" val="true"/>
  <p:tag name="PANNABLE" val="true"/>
  <p:tag name="ZOOMLIMIT" val="false"/>
  <p:tag name="MAPWIDTH" val="1280"/>
  <p:tag name="MAPHEIGHT" val="72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ESTAMP" val="1749082484"/>
  <p:tag name="COORDINATETYPE" val="pixel"/>
  <p:tag name="UIELEMENTTYPENAME" val="DDP"/>
  <p:tag name="UIELEMENTUNIQUENAME" val="d72f624f-d080-40ef-9ba5-82407c329901"/>
  <p:tag name="UIELEMENTDISPLAYNAME" val="Slide_d72f624f-d080-40ef-9ba5-82407c329901"/>
  <p:tag name="MAPSERVICEURL" val="/e00ec12e-ea29-4f52-b89b-a4064547b1a8/SlideImages/d72f624f-d080-40ef-9ba5-82407c329901.png"/>
  <p:tag name="MAPBGTYPE" val="Image"/>
  <p:tag name="MAPBGCOLOR" val="[255, &quot;#FFFFFF&quot;]"/>
  <p:tag name="USEMAPSPL" val="true"/>
  <p:tag name="MAPSPLEARLIESTMINUTES" val="19800"/>
  <p:tag name="MAPSPLINTERVALSECONDS" val="60"/>
  <p:tag name="TOPSLIDE" val="d72f624f-d080-40ef-9ba5-82407c329901"/>
  <p:tag name="USETILE" val="false"/>
  <p:tag name="ZOOMABLE" val="true"/>
  <p:tag name="PANNABLE" val="true"/>
  <p:tag name="ZOOMLIMIT" val="false"/>
  <p:tag name="MAPWIDTH" val="1280"/>
  <p:tag name="MAPHEIGHT" val="72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ESTAMP" val="1749083359"/>
  <p:tag name="COORDINATETYPE" val="pixel"/>
  <p:tag name="UIELEMENTTYPENAME" val="DDP"/>
  <p:tag name="UIELEMENTUNIQUENAME" val="5154388f-1d06-47d0-86c1-4059ba55a411"/>
  <p:tag name="UIELEMENTDISPLAYNAME" val="Slide_5154388f-1d06-47d0-86c1-4059ba55a411"/>
  <p:tag name="MAPSERVICEURL" val="/e00ec12e-ea29-4f52-b89b-a4064547b1a8/SlideImages/5154388f-1d06-47d0-86c1-4059ba55a411.png"/>
  <p:tag name="MAPBGTYPE" val="Image"/>
  <p:tag name="MAPBGCOLOR" val="[255, &quot;#FFFFFF&quot;]"/>
  <p:tag name="USEMAPSPL" val="true"/>
  <p:tag name="MAPSPLEARLIESTMINUTES" val="19800"/>
  <p:tag name="MAPSPLINTERVALSECONDS" val="60"/>
  <p:tag name="TOPSLIDE" val="5154388f-1d06-47d0-86c1-4059ba55a411"/>
  <p:tag name="PREVSLIDE" val="d72f624f-d080-40ef-9ba5-82407c329901"/>
  <p:tag name="USETILE" val="false"/>
  <p:tag name="ZOOMABLE" val="true"/>
  <p:tag name="PANNABLE" val="true"/>
  <p:tag name="ZOOMLIMIT" val="false"/>
  <p:tag name="MAPWIDTH" val="1280"/>
  <p:tag name="MAPHEIGHT" val="72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ESTAMP" val="1749083359"/>
  <p:tag name="COORDINATETYPE" val="pixel"/>
  <p:tag name="UIELEMENTTYPENAME" val="DDP"/>
  <p:tag name="UIELEMENTUNIQUENAME" val="5154388f-1d06-47d0-86c1-4059ba55a411"/>
  <p:tag name="UIELEMENTDISPLAYNAME" val="Slide_5154388f-1d06-47d0-86c1-4059ba55a411"/>
  <p:tag name="MAPSERVICEURL" val="/e00ec12e-ea29-4f52-b89b-a4064547b1a8/SlideImages/5154388f-1d06-47d0-86c1-4059ba55a411.png"/>
  <p:tag name="MAPBGTYPE" val="Image"/>
  <p:tag name="MAPBGCOLOR" val="[255, &quot;#FFFFFF&quot;]"/>
  <p:tag name="USEMAPSPL" val="true"/>
  <p:tag name="MAPSPLEARLIESTMINUTES" val="19800"/>
  <p:tag name="MAPSPLINTERVALSECONDS" val="60"/>
  <p:tag name="TOPSLIDE" val="5154388f-1d06-47d0-86c1-4059ba55a411"/>
  <p:tag name="PREVSLIDE" val="d72f624f-d080-40ef-9ba5-82407c329901"/>
  <p:tag name="USETILE" val="false"/>
  <p:tag name="ZOOMABLE" val="true"/>
  <p:tag name="PANNABLE" val="true"/>
  <p:tag name="ZOOMLIMIT" val="false"/>
  <p:tag name="MAPWIDTH" val="1280"/>
  <p:tag name="MAPHEIGHT" val="72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ESTAMP" val="1749083359"/>
  <p:tag name="COORDINATETYPE" val="pixel"/>
  <p:tag name="UIELEMENTTYPENAME" val="DDP"/>
  <p:tag name="UIELEMENTUNIQUENAME" val="5154388f-1d06-47d0-86c1-4059ba55a411"/>
  <p:tag name="UIELEMENTDISPLAYNAME" val="Slide_5154388f-1d06-47d0-86c1-4059ba55a411"/>
  <p:tag name="MAPSERVICEURL" val="/e00ec12e-ea29-4f52-b89b-a4064547b1a8/SlideImages/5154388f-1d06-47d0-86c1-4059ba55a411.png"/>
  <p:tag name="MAPBGTYPE" val="Image"/>
  <p:tag name="MAPBGCOLOR" val="[255, &quot;#FFFFFF&quot;]"/>
  <p:tag name="USEMAPSPL" val="true"/>
  <p:tag name="MAPSPLEARLIESTMINUTES" val="19800"/>
  <p:tag name="MAPSPLINTERVALSECONDS" val="60"/>
  <p:tag name="TOPSLIDE" val="5154388f-1d06-47d0-86c1-4059ba55a411"/>
  <p:tag name="PREVSLIDE" val="d72f624f-d080-40ef-9ba5-82407c329901"/>
  <p:tag name="USETILE" val="false"/>
  <p:tag name="ZOOMABLE" val="true"/>
  <p:tag name="PANNABLE" val="true"/>
  <p:tag name="ZOOMLIMIT" val="false"/>
  <p:tag name="MAPWIDTH" val="1280"/>
  <p:tag name="MAPHEIGHT" val="72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ESTAMP" val="1749083359"/>
  <p:tag name="COORDINATETYPE" val="pixel"/>
  <p:tag name="UIELEMENTTYPENAME" val="DDP"/>
  <p:tag name="UIELEMENTUNIQUENAME" val="5154388f-1d06-47d0-86c1-4059ba55a411"/>
  <p:tag name="UIELEMENTDISPLAYNAME" val="Slide_5154388f-1d06-47d0-86c1-4059ba55a411"/>
  <p:tag name="MAPSERVICEURL" val="/e00ec12e-ea29-4f52-b89b-a4064547b1a8/SlideImages/5154388f-1d06-47d0-86c1-4059ba55a411.png"/>
  <p:tag name="MAPBGTYPE" val="Image"/>
  <p:tag name="MAPBGCOLOR" val="[255, &quot;#FFFFFF&quot;]"/>
  <p:tag name="USEMAPSPL" val="true"/>
  <p:tag name="MAPSPLEARLIESTMINUTES" val="19800"/>
  <p:tag name="MAPSPLINTERVALSECONDS" val="60"/>
  <p:tag name="TOPSLIDE" val="5154388f-1d06-47d0-86c1-4059ba55a411"/>
  <p:tag name="PREVSLIDE" val="d72f624f-d080-40ef-9ba5-82407c329901"/>
  <p:tag name="USETILE" val="false"/>
  <p:tag name="ZOOMABLE" val="true"/>
  <p:tag name="PANNABLE" val="true"/>
  <p:tag name="ZOOMLIMIT" val="false"/>
  <p:tag name="MAPWIDTH" val="1280"/>
  <p:tag name="MAPHEIGHT" val="72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ESTAMP" val="1749083359"/>
  <p:tag name="COORDINATETYPE" val="pixel"/>
  <p:tag name="UIELEMENTTYPENAME" val="DDP"/>
  <p:tag name="UIELEMENTUNIQUENAME" val="5154388f-1d06-47d0-86c1-4059ba55a411"/>
  <p:tag name="UIELEMENTDISPLAYNAME" val="Slide_5154388f-1d06-47d0-86c1-4059ba55a411"/>
  <p:tag name="MAPSERVICEURL" val="/e00ec12e-ea29-4f52-b89b-a4064547b1a8/SlideImages/5154388f-1d06-47d0-86c1-4059ba55a411.png"/>
  <p:tag name="MAPBGTYPE" val="Image"/>
  <p:tag name="MAPBGCOLOR" val="[255, &quot;#FFFFFF&quot;]"/>
  <p:tag name="USEMAPSPL" val="true"/>
  <p:tag name="MAPSPLEARLIESTMINUTES" val="19800"/>
  <p:tag name="MAPSPLINTERVALSECONDS" val="60"/>
  <p:tag name="TOPSLIDE" val="5154388f-1d06-47d0-86c1-4059ba55a411"/>
  <p:tag name="PREVSLIDE" val="d72f624f-d080-40ef-9ba5-82407c329901"/>
  <p:tag name="USETILE" val="false"/>
  <p:tag name="ZOOMABLE" val="true"/>
  <p:tag name="PANNABLE" val="true"/>
  <p:tag name="ZOOMLIMIT" val="false"/>
  <p:tag name="MAPWIDTH" val="1280"/>
  <p:tag name="MAPHEIGHT" val="72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ESTAMP" val="1749083359"/>
  <p:tag name="COORDINATETYPE" val="pixel"/>
  <p:tag name="UIELEMENTTYPENAME" val="DDP"/>
  <p:tag name="UIELEMENTUNIQUENAME" val="5154388f-1d06-47d0-86c1-4059ba55a411"/>
  <p:tag name="UIELEMENTDISPLAYNAME" val="Slide_5154388f-1d06-47d0-86c1-4059ba55a411"/>
  <p:tag name="MAPSERVICEURL" val="/e00ec12e-ea29-4f52-b89b-a4064547b1a8/SlideImages/5154388f-1d06-47d0-86c1-4059ba55a411.png"/>
  <p:tag name="MAPBGTYPE" val="Image"/>
  <p:tag name="MAPBGCOLOR" val="[255, &quot;#FFFFFF&quot;]"/>
  <p:tag name="USEMAPSPL" val="true"/>
  <p:tag name="MAPSPLEARLIESTMINUTES" val="19800"/>
  <p:tag name="MAPSPLINTERVALSECONDS" val="60"/>
  <p:tag name="TOPSLIDE" val="5154388f-1d06-47d0-86c1-4059ba55a411"/>
  <p:tag name="PREVSLIDE" val="d72f624f-d080-40ef-9ba5-82407c329901"/>
  <p:tag name="USETILE" val="false"/>
  <p:tag name="ZOOMABLE" val="true"/>
  <p:tag name="PANNABLE" val="true"/>
  <p:tag name="ZOOMLIMIT" val="false"/>
  <p:tag name="MAPWIDTH" val="1280"/>
  <p:tag name="MAPHEIGHT" val="72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ESTAMP" val="1749083359"/>
  <p:tag name="COORDINATETYPE" val="pixel"/>
  <p:tag name="UIELEMENTTYPENAME" val="DDP"/>
  <p:tag name="UIELEMENTUNIQUENAME" val="5154388f-1d06-47d0-86c1-4059ba55a411"/>
  <p:tag name="UIELEMENTDISPLAYNAME" val="Slide_5154388f-1d06-47d0-86c1-4059ba55a411"/>
  <p:tag name="MAPSERVICEURL" val="/e00ec12e-ea29-4f52-b89b-a4064547b1a8/SlideImages/5154388f-1d06-47d0-86c1-4059ba55a411.png"/>
  <p:tag name="MAPBGTYPE" val="Image"/>
  <p:tag name="MAPBGCOLOR" val="[255, &quot;#FFFFFF&quot;]"/>
  <p:tag name="USEMAPSPL" val="true"/>
  <p:tag name="MAPSPLEARLIESTMINUTES" val="19800"/>
  <p:tag name="MAPSPLINTERVALSECONDS" val="60"/>
  <p:tag name="TOPSLIDE" val="5154388f-1d06-47d0-86c1-4059ba55a411"/>
  <p:tag name="PREVSLIDE" val="d72f624f-d080-40ef-9ba5-82407c329901"/>
  <p:tag name="USETILE" val="false"/>
  <p:tag name="ZOOMABLE" val="true"/>
  <p:tag name="PANNABLE" val="true"/>
  <p:tag name="ZOOMLIMIT" val="false"/>
  <p:tag name="MAPWIDTH" val="1280"/>
  <p:tag name="MAPHEIGHT" val="72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ESTAMP" val="1749083359"/>
  <p:tag name="COORDINATETYPE" val="pixel"/>
  <p:tag name="UIELEMENTTYPENAME" val="DDP"/>
  <p:tag name="UIELEMENTUNIQUENAME" val="5154388f-1d06-47d0-86c1-4059ba55a411"/>
  <p:tag name="UIELEMENTDISPLAYNAME" val="Slide_5154388f-1d06-47d0-86c1-4059ba55a411"/>
  <p:tag name="MAPSERVICEURL" val="/e00ec12e-ea29-4f52-b89b-a4064547b1a8/SlideImages/5154388f-1d06-47d0-86c1-4059ba55a411.png"/>
  <p:tag name="MAPBGTYPE" val="Image"/>
  <p:tag name="MAPBGCOLOR" val="[255, &quot;#FFFFFF&quot;]"/>
  <p:tag name="USEMAPSPL" val="true"/>
  <p:tag name="MAPSPLEARLIESTMINUTES" val="19800"/>
  <p:tag name="MAPSPLINTERVALSECONDS" val="60"/>
  <p:tag name="TOPSLIDE" val="5154388f-1d06-47d0-86c1-4059ba55a411"/>
  <p:tag name="PREVSLIDE" val="d72f624f-d080-40ef-9ba5-82407c329901"/>
  <p:tag name="USETILE" val="false"/>
  <p:tag name="ZOOMABLE" val="true"/>
  <p:tag name="PANNABLE" val="true"/>
  <p:tag name="ZOOMLIMIT" val="false"/>
  <p:tag name="MAPWIDTH" val="1280"/>
  <p:tag name="MAPHEIGHT" val="72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ESTAMP" val="1749083359"/>
  <p:tag name="COORDINATETYPE" val="pixel"/>
  <p:tag name="UIELEMENTTYPENAME" val="DDP"/>
  <p:tag name="UIELEMENTUNIQUENAME" val="5154388f-1d06-47d0-86c1-4059ba55a411"/>
  <p:tag name="UIELEMENTDISPLAYNAME" val="Slide_5154388f-1d06-47d0-86c1-4059ba55a411"/>
  <p:tag name="MAPSERVICEURL" val="/e00ec12e-ea29-4f52-b89b-a4064547b1a8/SlideImages/5154388f-1d06-47d0-86c1-4059ba55a411.png"/>
  <p:tag name="MAPBGTYPE" val="Image"/>
  <p:tag name="MAPBGCOLOR" val="[255, &quot;#FFFFFF&quot;]"/>
  <p:tag name="USEMAPSPL" val="true"/>
  <p:tag name="MAPSPLEARLIESTMINUTES" val="19800"/>
  <p:tag name="MAPSPLINTERVALSECONDS" val="60"/>
  <p:tag name="TOPSLIDE" val="5154388f-1d06-47d0-86c1-4059ba55a411"/>
  <p:tag name="PREVSLIDE" val="d72f624f-d080-40ef-9ba5-82407c329901"/>
  <p:tag name="USETILE" val="false"/>
  <p:tag name="ZOOMABLE" val="true"/>
  <p:tag name="PANNABLE" val="true"/>
  <p:tag name="ZOOMLIMIT" val="false"/>
  <p:tag name="MAPWIDTH" val="1280"/>
  <p:tag name="MAPHEIGHT" val="72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ESTAMP" val="1749083359"/>
  <p:tag name="COORDINATETYPE" val="pixel"/>
  <p:tag name="UIELEMENTTYPENAME" val="DDP"/>
  <p:tag name="UIELEMENTUNIQUENAME" val="5154388f-1d06-47d0-86c1-4059ba55a411"/>
  <p:tag name="UIELEMENTDISPLAYNAME" val="Slide_5154388f-1d06-47d0-86c1-4059ba55a411"/>
  <p:tag name="MAPSERVICEURL" val="/e00ec12e-ea29-4f52-b89b-a4064547b1a8/SlideImages/5154388f-1d06-47d0-86c1-4059ba55a411.png"/>
  <p:tag name="MAPBGTYPE" val="Image"/>
  <p:tag name="MAPBGCOLOR" val="[255, &quot;#FFFFFF&quot;]"/>
  <p:tag name="USEMAPSPL" val="true"/>
  <p:tag name="MAPSPLEARLIESTMINUTES" val="19800"/>
  <p:tag name="MAPSPLINTERVALSECONDS" val="60"/>
  <p:tag name="TOPSLIDE" val="5154388f-1d06-47d0-86c1-4059ba55a411"/>
  <p:tag name="PREVSLIDE" val="d72f624f-d080-40ef-9ba5-82407c329901"/>
  <p:tag name="USETILE" val="false"/>
  <p:tag name="ZOOMABLE" val="true"/>
  <p:tag name="PANNABLE" val="true"/>
  <p:tag name="ZOOMLIMIT" val="false"/>
  <p:tag name="MAPWIDTH" val="1280"/>
  <p:tag name="MAPHEIGHT" val="72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ESTAMP" val="1749082484"/>
  <p:tag name="COORDINATETYPE" val="pixel"/>
  <p:tag name="UIELEMENTTYPENAME" val="DDP"/>
  <p:tag name="UIELEMENTUNIQUENAME" val="d72f624f-d080-40ef-9ba5-82407c329901"/>
  <p:tag name="UIELEMENTDISPLAYNAME" val="Slide_d72f624f-d080-40ef-9ba5-82407c329901"/>
  <p:tag name="MAPSERVICEURL" val="/e00ec12e-ea29-4f52-b89b-a4064547b1a8/SlideImages/d72f624f-d080-40ef-9ba5-82407c329901.png"/>
  <p:tag name="MAPBGTYPE" val="Image"/>
  <p:tag name="MAPBGCOLOR" val="[255, &quot;#FFFFFF&quot;]"/>
  <p:tag name="USEMAPSPL" val="true"/>
  <p:tag name="MAPSPLEARLIESTMINUTES" val="19800"/>
  <p:tag name="MAPSPLINTERVALSECONDS" val="60"/>
  <p:tag name="TOPSLIDE" val="d72f624f-d080-40ef-9ba5-82407c329901"/>
  <p:tag name="USETILE" val="false"/>
  <p:tag name="ZOOMABLE" val="true"/>
  <p:tag name="PANNABLE" val="true"/>
  <p:tag name="ZOOMLIMIT" val="false"/>
  <p:tag name="MAPWIDTH" val="1280"/>
  <p:tag name="MAPHEIGHT" val="72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ESTAMP" val="1749083359"/>
  <p:tag name="COORDINATETYPE" val="pixel"/>
  <p:tag name="UIELEMENTTYPENAME" val="DDP"/>
  <p:tag name="UIELEMENTUNIQUENAME" val="5154388f-1d06-47d0-86c1-4059ba55a411"/>
  <p:tag name="UIELEMENTDISPLAYNAME" val="Slide_5154388f-1d06-47d0-86c1-4059ba55a411"/>
  <p:tag name="MAPSERVICEURL" val="/e00ec12e-ea29-4f52-b89b-a4064547b1a8/SlideImages/5154388f-1d06-47d0-86c1-4059ba55a411.png"/>
  <p:tag name="MAPBGTYPE" val="Image"/>
  <p:tag name="MAPBGCOLOR" val="[255, &quot;#FFFFFF&quot;]"/>
  <p:tag name="USEMAPSPL" val="true"/>
  <p:tag name="MAPSPLEARLIESTMINUTES" val="19800"/>
  <p:tag name="MAPSPLINTERVALSECONDS" val="60"/>
  <p:tag name="TOPSLIDE" val="5154388f-1d06-47d0-86c1-4059ba55a411"/>
  <p:tag name="PREVSLIDE" val="d72f624f-d080-40ef-9ba5-82407c329901"/>
  <p:tag name="USETILE" val="false"/>
  <p:tag name="ZOOMABLE" val="true"/>
  <p:tag name="PANNABLE" val="true"/>
  <p:tag name="ZOOMLIMIT" val="false"/>
  <p:tag name="MAPWIDTH" val="1280"/>
  <p:tag name="MAPHEIGHT" val="72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ESTAMP" val="1749083359"/>
  <p:tag name="COORDINATETYPE" val="pixel"/>
  <p:tag name="UIELEMENTTYPENAME" val="DDP"/>
  <p:tag name="UIELEMENTUNIQUENAME" val="5154388f-1d06-47d0-86c1-4059ba55a411"/>
  <p:tag name="UIELEMENTDISPLAYNAME" val="Slide_5154388f-1d06-47d0-86c1-4059ba55a411"/>
  <p:tag name="MAPSERVICEURL" val="/e00ec12e-ea29-4f52-b89b-a4064547b1a8/SlideImages/5154388f-1d06-47d0-86c1-4059ba55a411.png"/>
  <p:tag name="MAPBGTYPE" val="Image"/>
  <p:tag name="MAPBGCOLOR" val="[255, &quot;#FFFFFF&quot;]"/>
  <p:tag name="USEMAPSPL" val="true"/>
  <p:tag name="MAPSPLEARLIESTMINUTES" val="19800"/>
  <p:tag name="MAPSPLINTERVALSECONDS" val="60"/>
  <p:tag name="TOPSLIDE" val="5154388f-1d06-47d0-86c1-4059ba55a411"/>
  <p:tag name="PREVSLIDE" val="d72f624f-d080-40ef-9ba5-82407c329901"/>
  <p:tag name="USETILE" val="false"/>
  <p:tag name="ZOOMABLE" val="true"/>
  <p:tag name="PANNABLE" val="true"/>
  <p:tag name="ZOOMLIMIT" val="false"/>
  <p:tag name="MAPWIDTH" val="1280"/>
  <p:tag name="MAPHEIGHT" val="72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ESTAMP" val="1749082484"/>
  <p:tag name="COORDINATETYPE" val="pixel"/>
  <p:tag name="UIELEMENTTYPENAME" val="DDP"/>
  <p:tag name="UIELEMENTUNIQUENAME" val="d72f624f-d080-40ef-9ba5-82407c329901"/>
  <p:tag name="UIELEMENTDISPLAYNAME" val="Slide_d72f624f-d080-40ef-9ba5-82407c329901"/>
  <p:tag name="MAPSERVICEURL" val="/e00ec12e-ea29-4f52-b89b-a4064547b1a8/SlideImages/d72f624f-d080-40ef-9ba5-82407c329901.png"/>
  <p:tag name="MAPBGTYPE" val="Image"/>
  <p:tag name="MAPBGCOLOR" val="[255, &quot;#FFFFFF&quot;]"/>
  <p:tag name="USEMAPSPL" val="true"/>
  <p:tag name="MAPSPLEARLIESTMINUTES" val="19800"/>
  <p:tag name="MAPSPLINTERVALSECONDS" val="60"/>
  <p:tag name="TOPSLIDE" val="d72f624f-d080-40ef-9ba5-82407c329901"/>
  <p:tag name="USETILE" val="false"/>
  <p:tag name="ZOOMABLE" val="true"/>
  <p:tag name="PANNABLE" val="true"/>
  <p:tag name="ZOOMLIMIT" val="false"/>
  <p:tag name="MAPWIDTH" val="1280"/>
  <p:tag name="MAPHEIGHT" val="72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ESTAMP" val="1749083359"/>
  <p:tag name="COORDINATETYPE" val="pixel"/>
  <p:tag name="UIELEMENTTYPENAME" val="DDP"/>
  <p:tag name="UIELEMENTUNIQUENAME" val="5154388f-1d06-47d0-86c1-4059ba55a411"/>
  <p:tag name="UIELEMENTDISPLAYNAME" val="Slide_5154388f-1d06-47d0-86c1-4059ba55a411"/>
  <p:tag name="MAPSERVICEURL" val="/e00ec12e-ea29-4f52-b89b-a4064547b1a8/SlideImages/5154388f-1d06-47d0-86c1-4059ba55a411.png"/>
  <p:tag name="MAPBGTYPE" val="Image"/>
  <p:tag name="MAPBGCOLOR" val="[255, &quot;#FFFFFF&quot;]"/>
  <p:tag name="USEMAPSPL" val="true"/>
  <p:tag name="MAPSPLEARLIESTMINUTES" val="19800"/>
  <p:tag name="MAPSPLINTERVALSECONDS" val="60"/>
  <p:tag name="TOPSLIDE" val="5154388f-1d06-47d0-86c1-4059ba55a411"/>
  <p:tag name="PREVSLIDE" val="d72f624f-d080-40ef-9ba5-82407c329901"/>
  <p:tag name="USETILE" val="false"/>
  <p:tag name="ZOOMABLE" val="true"/>
  <p:tag name="PANNABLE" val="true"/>
  <p:tag name="ZOOMLIMIT" val="false"/>
  <p:tag name="MAPWIDTH" val="1280"/>
  <p:tag name="MAPHEIGHT" val="72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ESTAMP" val="1749083359"/>
  <p:tag name="COORDINATETYPE" val="pixel"/>
  <p:tag name="UIELEMENTTYPENAME" val="DDP"/>
  <p:tag name="UIELEMENTUNIQUENAME" val="5154388f-1d06-47d0-86c1-4059ba55a411"/>
  <p:tag name="UIELEMENTDISPLAYNAME" val="Slide_5154388f-1d06-47d0-86c1-4059ba55a411"/>
  <p:tag name="MAPSERVICEURL" val="/e00ec12e-ea29-4f52-b89b-a4064547b1a8/SlideImages/5154388f-1d06-47d0-86c1-4059ba55a411.png"/>
  <p:tag name="MAPBGTYPE" val="Image"/>
  <p:tag name="MAPBGCOLOR" val="[255, &quot;#FFFFFF&quot;]"/>
  <p:tag name="USEMAPSPL" val="true"/>
  <p:tag name="MAPSPLEARLIESTMINUTES" val="19800"/>
  <p:tag name="MAPSPLINTERVALSECONDS" val="60"/>
  <p:tag name="TOPSLIDE" val="5154388f-1d06-47d0-86c1-4059ba55a411"/>
  <p:tag name="PREVSLIDE" val="d72f624f-d080-40ef-9ba5-82407c329901"/>
  <p:tag name="USETILE" val="false"/>
  <p:tag name="ZOOMABLE" val="true"/>
  <p:tag name="PANNABLE" val="true"/>
  <p:tag name="ZOOMLIMIT" val="false"/>
  <p:tag name="MAPWIDTH" val="1280"/>
  <p:tag name="MAPHEIGHT" val="72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ESTAMP" val="1749083359"/>
  <p:tag name="COORDINATETYPE" val="pixel"/>
  <p:tag name="UIELEMENTTYPENAME" val="DDP"/>
  <p:tag name="UIELEMENTUNIQUENAME" val="5154388f-1d06-47d0-86c1-4059ba55a411"/>
  <p:tag name="UIELEMENTDISPLAYNAME" val="Slide_5154388f-1d06-47d0-86c1-4059ba55a411"/>
  <p:tag name="MAPSERVICEURL" val="/e00ec12e-ea29-4f52-b89b-a4064547b1a8/SlideImages/5154388f-1d06-47d0-86c1-4059ba55a411.png"/>
  <p:tag name="MAPBGTYPE" val="Image"/>
  <p:tag name="MAPBGCOLOR" val="[255, &quot;#FFFFFF&quot;]"/>
  <p:tag name="USEMAPSPL" val="true"/>
  <p:tag name="MAPSPLEARLIESTMINUTES" val="19800"/>
  <p:tag name="MAPSPLINTERVALSECONDS" val="60"/>
  <p:tag name="TOPSLIDE" val="5154388f-1d06-47d0-86c1-4059ba55a411"/>
  <p:tag name="PREVSLIDE" val="d72f624f-d080-40ef-9ba5-82407c329901"/>
  <p:tag name="USETILE" val="false"/>
  <p:tag name="ZOOMABLE" val="true"/>
  <p:tag name="PANNABLE" val="true"/>
  <p:tag name="ZOOMLIMIT" val="false"/>
  <p:tag name="MAPWIDTH" val="1280"/>
  <p:tag name="MAPHEIGHT" val="72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ESTAMP" val="1749083359"/>
  <p:tag name="COORDINATETYPE" val="pixel"/>
  <p:tag name="UIELEMENTTYPENAME" val="DDP"/>
  <p:tag name="UIELEMENTUNIQUENAME" val="5154388f-1d06-47d0-86c1-4059ba55a411"/>
  <p:tag name="UIELEMENTDISPLAYNAME" val="Slide_5154388f-1d06-47d0-86c1-4059ba55a411"/>
  <p:tag name="MAPSERVICEURL" val="/e00ec12e-ea29-4f52-b89b-a4064547b1a8/SlideImages/5154388f-1d06-47d0-86c1-4059ba55a411.png"/>
  <p:tag name="MAPBGTYPE" val="Image"/>
  <p:tag name="MAPBGCOLOR" val="[255, &quot;#FFFFFF&quot;]"/>
  <p:tag name="USEMAPSPL" val="true"/>
  <p:tag name="MAPSPLEARLIESTMINUTES" val="19800"/>
  <p:tag name="MAPSPLINTERVALSECONDS" val="60"/>
  <p:tag name="TOPSLIDE" val="5154388f-1d06-47d0-86c1-4059ba55a411"/>
  <p:tag name="PREVSLIDE" val="d72f624f-d080-40ef-9ba5-82407c329901"/>
  <p:tag name="USETILE" val="false"/>
  <p:tag name="ZOOMABLE" val="true"/>
  <p:tag name="PANNABLE" val="true"/>
  <p:tag name="ZOOMLIMIT" val="false"/>
  <p:tag name="MAPWIDTH" val="1280"/>
  <p:tag name="MAPHEIGHT" val="72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ESTAMP" val="1749083359"/>
  <p:tag name="COORDINATETYPE" val="pixel"/>
  <p:tag name="UIELEMENTTYPENAME" val="DDP"/>
  <p:tag name="UIELEMENTUNIQUENAME" val="5154388f-1d06-47d0-86c1-4059ba55a411"/>
  <p:tag name="UIELEMENTDISPLAYNAME" val="Slide_5154388f-1d06-47d0-86c1-4059ba55a411"/>
  <p:tag name="MAPSERVICEURL" val="/e00ec12e-ea29-4f52-b89b-a4064547b1a8/SlideImages/5154388f-1d06-47d0-86c1-4059ba55a411.png"/>
  <p:tag name="MAPBGTYPE" val="Image"/>
  <p:tag name="MAPBGCOLOR" val="[255, &quot;#FFFFFF&quot;]"/>
  <p:tag name="USEMAPSPL" val="true"/>
  <p:tag name="MAPSPLEARLIESTMINUTES" val="19800"/>
  <p:tag name="MAPSPLINTERVALSECONDS" val="60"/>
  <p:tag name="TOPSLIDE" val="5154388f-1d06-47d0-86c1-4059ba55a411"/>
  <p:tag name="PREVSLIDE" val="d72f624f-d080-40ef-9ba5-82407c329901"/>
  <p:tag name="USETILE" val="false"/>
  <p:tag name="ZOOMABLE" val="true"/>
  <p:tag name="PANNABLE" val="true"/>
  <p:tag name="ZOOMLIMIT" val="false"/>
  <p:tag name="MAPWIDTH" val="1280"/>
  <p:tag name="MAPHEIGHT" val="720"/>
</p:tagLst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576</TotalTime>
  <Words>1558</Words>
  <Application>Microsoft Office PowerPoint</Application>
  <PresentationFormat>와이드스크린</PresentationFormat>
  <Paragraphs>311</Paragraphs>
  <Slides>44</Slides>
  <Notes>26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44</vt:i4>
      </vt:variant>
    </vt:vector>
  </HeadingPairs>
  <TitlesOfParts>
    <vt:vector size="48" baseType="lpstr">
      <vt:lpstr>Pretendard Medium</vt:lpstr>
      <vt:lpstr>맑은 고딕</vt:lpstr>
      <vt:lpstr>Arial</vt:lpstr>
      <vt:lpstr>Office 테마</vt:lpstr>
      <vt:lpstr>2장 기본 문법 배우기</vt:lpstr>
      <vt:lpstr>2.2 자료형</vt:lpstr>
      <vt:lpstr>2.2.1 문자열 _String</vt:lpstr>
      <vt:lpstr>2.2.2 숫자 _Number</vt:lpstr>
      <vt:lpstr>2.2.2 숫자 _Number</vt:lpstr>
      <vt:lpstr>2.2.2 숫자 _Number</vt:lpstr>
      <vt:lpstr>2.2.3 불 값 _boolean</vt:lpstr>
      <vt:lpstr>2.2.3 불 값 _boolean</vt:lpstr>
      <vt:lpstr>2.2.3 불 값 _boolean</vt:lpstr>
      <vt:lpstr>2.2.4 빈 값 사용하기 _undefined, null</vt:lpstr>
      <vt:lpstr>2.3.1 let으로 변수 선언하기</vt:lpstr>
      <vt:lpstr>2.3.3 변수의 값 수정하기</vt:lpstr>
      <vt:lpstr>2.3.5/2.3.6 const와 var</vt:lpstr>
      <vt:lpstr>2.4.2/2.4.5 조건문 분기하기</vt:lpstr>
      <vt:lpstr>2.4.6 조건부 연산자 사용하기</vt:lpstr>
      <vt:lpstr>2.5 반복문</vt:lpstr>
      <vt:lpstr>2.5 반복문</vt:lpstr>
      <vt:lpstr>2.6 객체</vt:lpstr>
      <vt:lpstr>2.6.1 배열 _[] 배열 리터럴</vt:lpstr>
      <vt:lpstr>PowerPoint 프레젠테이션</vt:lpstr>
      <vt:lpstr>2.6.1 배열 _[] 배열 리터럴</vt:lpstr>
      <vt:lpstr>2.6.1 배열 _[] 배열 리터럴</vt:lpstr>
      <vt:lpstr>2.6.1 배열 _[] 배열 리터럴</vt:lpstr>
      <vt:lpstr>2.6.1 배열 _[] 배열 리터럴</vt:lpstr>
      <vt:lpstr>2.6.1 배열 _[] 배열 리터럴</vt:lpstr>
      <vt:lpstr>2.6.2 함수</vt:lpstr>
      <vt:lpstr>2.6.2 함수</vt:lpstr>
      <vt:lpstr>2.6.2 함수</vt:lpstr>
      <vt:lpstr>2.6.2 함수</vt:lpstr>
      <vt:lpstr>2.6.3 객체 리터럴 _{}</vt:lpstr>
      <vt:lpstr>2.6.3 객체 리터럴 _{}</vt:lpstr>
      <vt:lpstr>2.6.3 객체 리터럴 _{}</vt:lpstr>
      <vt:lpstr>2.6.3 객체 리터럴 _{}</vt:lpstr>
      <vt:lpstr>2.6.3 객체 리터럴 _{}</vt:lpstr>
      <vt:lpstr>2.6.3 객체 리터럴 _{}</vt:lpstr>
      <vt:lpstr>2.6.3 객체 리터럴 _{}</vt:lpstr>
      <vt:lpstr>2.6.3 객체 리터럴 _{}</vt:lpstr>
      <vt:lpstr>2.6.3 객체 리터럴 _{}</vt:lpstr>
      <vt:lpstr>2.6.3 객체 리터럴 _{}</vt:lpstr>
      <vt:lpstr>2.6.4 함수를 인자로 받는 배열 메서드</vt:lpstr>
      <vt:lpstr>2.6.4 함수를 인자로 받는 배열 메서드</vt:lpstr>
      <vt:lpstr>2.6.4 함수를 인자로 받는 배열 메서드</vt:lpstr>
      <vt:lpstr>2.6.4 함수를 인자로 받는 배열 메서드</vt:lpstr>
      <vt:lpstr>2.6.4 함수를 인자로 받는 배열 메서드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2장 기본 문법 배우기</dc:title>
  <dc:creator>소정 박</dc:creator>
  <cp:lastModifiedBy>SOXUSER2024</cp:lastModifiedBy>
  <cp:revision>33</cp:revision>
  <dcterms:created xsi:type="dcterms:W3CDTF">2025-06-04T14:52:17Z</dcterms:created>
  <dcterms:modified xsi:type="dcterms:W3CDTF">2025-06-05T09:46:36Z</dcterms:modified>
</cp:coreProperties>
</file>